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914" r:id="rId3"/>
    <p:sldId id="763" r:id="rId4"/>
    <p:sldId id="764" r:id="rId5"/>
    <p:sldId id="760" r:id="rId6"/>
    <p:sldId id="761" r:id="rId7"/>
    <p:sldId id="762" r:id="rId8"/>
    <p:sldId id="915" r:id="rId9"/>
    <p:sldId id="765" r:id="rId10"/>
    <p:sldId id="766" r:id="rId11"/>
    <p:sldId id="767" r:id="rId12"/>
    <p:sldId id="768" r:id="rId13"/>
    <p:sldId id="769" r:id="rId14"/>
    <p:sldId id="770" r:id="rId15"/>
    <p:sldId id="917" r:id="rId16"/>
    <p:sldId id="771" r:id="rId17"/>
    <p:sldId id="772" r:id="rId18"/>
    <p:sldId id="773" r:id="rId19"/>
    <p:sldId id="774" r:id="rId20"/>
    <p:sldId id="775" r:id="rId21"/>
    <p:sldId id="776" r:id="rId22"/>
    <p:sldId id="777" r:id="rId23"/>
    <p:sldId id="778" r:id="rId24"/>
    <p:sldId id="779" r:id="rId25"/>
    <p:sldId id="780" r:id="rId26"/>
    <p:sldId id="781" r:id="rId27"/>
    <p:sldId id="782" r:id="rId28"/>
    <p:sldId id="783" r:id="rId29"/>
    <p:sldId id="918" r:id="rId30"/>
    <p:sldId id="784" r:id="rId31"/>
    <p:sldId id="785" r:id="rId32"/>
    <p:sldId id="786" r:id="rId33"/>
    <p:sldId id="787" r:id="rId34"/>
    <p:sldId id="788" r:id="rId35"/>
    <p:sldId id="789" r:id="rId36"/>
    <p:sldId id="790" r:id="rId37"/>
    <p:sldId id="791" r:id="rId38"/>
    <p:sldId id="792" r:id="rId39"/>
    <p:sldId id="793" r:id="rId40"/>
    <p:sldId id="794" r:id="rId41"/>
    <p:sldId id="795" r:id="rId42"/>
    <p:sldId id="796" r:id="rId43"/>
    <p:sldId id="919" r:id="rId44"/>
    <p:sldId id="797" r:id="rId45"/>
    <p:sldId id="798" r:id="rId46"/>
    <p:sldId id="799" r:id="rId47"/>
    <p:sldId id="800" r:id="rId48"/>
    <p:sldId id="801" r:id="rId49"/>
    <p:sldId id="802" r:id="rId50"/>
    <p:sldId id="803" r:id="rId51"/>
    <p:sldId id="804" r:id="rId52"/>
    <p:sldId id="835" r:id="rId53"/>
    <p:sldId id="805" r:id="rId54"/>
    <p:sldId id="806" r:id="rId55"/>
    <p:sldId id="807" r:id="rId56"/>
    <p:sldId id="808" r:id="rId57"/>
    <p:sldId id="809" r:id="rId58"/>
    <p:sldId id="810" r:id="rId59"/>
    <p:sldId id="811" r:id="rId60"/>
    <p:sldId id="812" r:id="rId61"/>
    <p:sldId id="813" r:id="rId62"/>
    <p:sldId id="814" r:id="rId63"/>
    <p:sldId id="815" r:id="rId64"/>
    <p:sldId id="816" r:id="rId65"/>
    <p:sldId id="817" r:id="rId66"/>
    <p:sldId id="818" r:id="rId67"/>
    <p:sldId id="819" r:id="rId68"/>
    <p:sldId id="820" r:id="rId69"/>
    <p:sldId id="821" r:id="rId70"/>
    <p:sldId id="822" r:id="rId71"/>
    <p:sldId id="823" r:id="rId72"/>
    <p:sldId id="824" r:id="rId73"/>
    <p:sldId id="825" r:id="rId74"/>
    <p:sldId id="826" r:id="rId75"/>
    <p:sldId id="827" r:id="rId76"/>
    <p:sldId id="920" r:id="rId77"/>
    <p:sldId id="828" r:id="rId78"/>
    <p:sldId id="829" r:id="rId79"/>
    <p:sldId id="830" r:id="rId80"/>
    <p:sldId id="831" r:id="rId81"/>
    <p:sldId id="832" r:id="rId82"/>
    <p:sldId id="833" r:id="rId83"/>
    <p:sldId id="834" r:id="rId84"/>
    <p:sldId id="836" r:id="rId85"/>
    <p:sldId id="837" r:id="rId86"/>
    <p:sldId id="838" r:id="rId87"/>
    <p:sldId id="839" r:id="rId88"/>
    <p:sldId id="840" r:id="rId89"/>
    <p:sldId id="841" r:id="rId90"/>
    <p:sldId id="842" r:id="rId91"/>
    <p:sldId id="843" r:id="rId92"/>
    <p:sldId id="844" r:id="rId93"/>
    <p:sldId id="845" r:id="rId94"/>
    <p:sldId id="846" r:id="rId95"/>
    <p:sldId id="847" r:id="rId96"/>
    <p:sldId id="848" r:id="rId97"/>
    <p:sldId id="849" r:id="rId98"/>
    <p:sldId id="850" r:id="rId99"/>
    <p:sldId id="851" r:id="rId100"/>
    <p:sldId id="852" r:id="rId101"/>
    <p:sldId id="853" r:id="rId102"/>
    <p:sldId id="854" r:id="rId103"/>
    <p:sldId id="855" r:id="rId104"/>
    <p:sldId id="856" r:id="rId105"/>
    <p:sldId id="921" r:id="rId106"/>
    <p:sldId id="857" r:id="rId107"/>
    <p:sldId id="858" r:id="rId108"/>
    <p:sldId id="859" r:id="rId109"/>
    <p:sldId id="860" r:id="rId110"/>
    <p:sldId id="861" r:id="rId111"/>
    <p:sldId id="862" r:id="rId112"/>
    <p:sldId id="863" r:id="rId113"/>
    <p:sldId id="864" r:id="rId114"/>
    <p:sldId id="865" r:id="rId115"/>
    <p:sldId id="866" r:id="rId116"/>
    <p:sldId id="867" r:id="rId117"/>
    <p:sldId id="868" r:id="rId118"/>
    <p:sldId id="869" r:id="rId119"/>
    <p:sldId id="870" r:id="rId120"/>
    <p:sldId id="871" r:id="rId121"/>
    <p:sldId id="872" r:id="rId122"/>
    <p:sldId id="873" r:id="rId123"/>
    <p:sldId id="874" r:id="rId124"/>
    <p:sldId id="922" r:id="rId125"/>
    <p:sldId id="875" r:id="rId126"/>
    <p:sldId id="876" r:id="rId127"/>
    <p:sldId id="877" r:id="rId128"/>
    <p:sldId id="878" r:id="rId129"/>
    <p:sldId id="879" r:id="rId130"/>
    <p:sldId id="880" r:id="rId131"/>
    <p:sldId id="881" r:id="rId132"/>
    <p:sldId id="923" r:id="rId133"/>
    <p:sldId id="882" r:id="rId134"/>
    <p:sldId id="883" r:id="rId135"/>
    <p:sldId id="884" r:id="rId136"/>
    <p:sldId id="885" r:id="rId137"/>
    <p:sldId id="886" r:id="rId138"/>
    <p:sldId id="887" r:id="rId139"/>
    <p:sldId id="888" r:id="rId140"/>
    <p:sldId id="889" r:id="rId141"/>
    <p:sldId id="890" r:id="rId142"/>
    <p:sldId id="891" r:id="rId143"/>
    <p:sldId id="892" r:id="rId144"/>
    <p:sldId id="893" r:id="rId145"/>
    <p:sldId id="894" r:id="rId146"/>
    <p:sldId id="895" r:id="rId147"/>
    <p:sldId id="896" r:id="rId148"/>
    <p:sldId id="897" r:id="rId149"/>
    <p:sldId id="898" r:id="rId150"/>
    <p:sldId id="899" r:id="rId151"/>
    <p:sldId id="900" r:id="rId152"/>
    <p:sldId id="901" r:id="rId153"/>
    <p:sldId id="902" r:id="rId154"/>
    <p:sldId id="903" r:id="rId155"/>
    <p:sldId id="904" r:id="rId156"/>
    <p:sldId id="905" r:id="rId157"/>
    <p:sldId id="906" r:id="rId158"/>
    <p:sldId id="907" r:id="rId159"/>
    <p:sldId id="908" r:id="rId160"/>
    <p:sldId id="909" r:id="rId161"/>
    <p:sldId id="910" r:id="rId162"/>
    <p:sldId id="911" r:id="rId163"/>
    <p:sldId id="912" r:id="rId164"/>
    <p:sldId id="913" r:id="rId165"/>
  </p:sldIdLst>
  <p:sldSz cx="9144000" cy="6858000" type="screen4x3"/>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C3EF75C-330A-469E-9CD4-099DAB31773C}" type="datetimeFigureOut">
              <a:rPr lang="en-GB" smtClean="0"/>
              <a:t>02/11/2015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2F9F44-A684-4EE0-9D56-0D15EDE2C069}" type="slidenum">
              <a:rPr lang="en-GB" smtClean="0"/>
              <a:t>‹#›</a:t>
            </a:fld>
            <a:endParaRPr lang="en-GB"/>
          </a:p>
        </p:txBody>
      </p:sp>
    </p:spTree>
    <p:extLst>
      <p:ext uri="{BB962C8B-B14F-4D97-AF65-F5344CB8AC3E}">
        <p14:creationId xmlns:p14="http://schemas.microsoft.com/office/powerpoint/2010/main" val="1314269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C3EF75C-330A-469E-9CD4-099DAB31773C}" type="datetimeFigureOut">
              <a:rPr lang="en-GB" smtClean="0"/>
              <a:t>02/11/2015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2F9F44-A684-4EE0-9D56-0D15EDE2C069}" type="slidenum">
              <a:rPr lang="en-GB" smtClean="0"/>
              <a:t>‹#›</a:t>
            </a:fld>
            <a:endParaRPr lang="en-GB"/>
          </a:p>
        </p:txBody>
      </p:sp>
    </p:spTree>
    <p:extLst>
      <p:ext uri="{BB962C8B-B14F-4D97-AF65-F5344CB8AC3E}">
        <p14:creationId xmlns:p14="http://schemas.microsoft.com/office/powerpoint/2010/main" val="679601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C3EF75C-330A-469E-9CD4-099DAB31773C}" type="datetimeFigureOut">
              <a:rPr lang="en-GB" smtClean="0"/>
              <a:t>02/11/2015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2F9F44-A684-4EE0-9D56-0D15EDE2C069}" type="slidenum">
              <a:rPr lang="en-GB" smtClean="0"/>
              <a:t>‹#›</a:t>
            </a:fld>
            <a:endParaRPr lang="en-GB"/>
          </a:p>
        </p:txBody>
      </p:sp>
    </p:spTree>
    <p:extLst>
      <p:ext uri="{BB962C8B-B14F-4D97-AF65-F5344CB8AC3E}">
        <p14:creationId xmlns:p14="http://schemas.microsoft.com/office/powerpoint/2010/main" val="3411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C3EF75C-330A-469E-9CD4-099DAB31773C}" type="datetimeFigureOut">
              <a:rPr lang="en-GB" smtClean="0"/>
              <a:t>02/11/2015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2F9F44-A684-4EE0-9D56-0D15EDE2C069}" type="slidenum">
              <a:rPr lang="en-GB" smtClean="0"/>
              <a:t>‹#›</a:t>
            </a:fld>
            <a:endParaRPr lang="en-GB"/>
          </a:p>
        </p:txBody>
      </p:sp>
    </p:spTree>
    <p:extLst>
      <p:ext uri="{BB962C8B-B14F-4D97-AF65-F5344CB8AC3E}">
        <p14:creationId xmlns:p14="http://schemas.microsoft.com/office/powerpoint/2010/main" val="1118244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3EF75C-330A-469E-9CD4-099DAB31773C}" type="datetimeFigureOut">
              <a:rPr lang="en-GB" smtClean="0"/>
              <a:t>02/11/2015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2F9F44-A684-4EE0-9D56-0D15EDE2C069}" type="slidenum">
              <a:rPr lang="en-GB" smtClean="0"/>
              <a:t>‹#›</a:t>
            </a:fld>
            <a:endParaRPr lang="en-GB"/>
          </a:p>
        </p:txBody>
      </p:sp>
    </p:spTree>
    <p:extLst>
      <p:ext uri="{BB962C8B-B14F-4D97-AF65-F5344CB8AC3E}">
        <p14:creationId xmlns:p14="http://schemas.microsoft.com/office/powerpoint/2010/main" val="798201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C3EF75C-330A-469E-9CD4-099DAB31773C}" type="datetimeFigureOut">
              <a:rPr lang="en-GB" smtClean="0"/>
              <a:t>02/11/2015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2F9F44-A684-4EE0-9D56-0D15EDE2C069}" type="slidenum">
              <a:rPr lang="en-GB" smtClean="0"/>
              <a:t>‹#›</a:t>
            </a:fld>
            <a:endParaRPr lang="en-GB"/>
          </a:p>
        </p:txBody>
      </p:sp>
    </p:spTree>
    <p:extLst>
      <p:ext uri="{BB962C8B-B14F-4D97-AF65-F5344CB8AC3E}">
        <p14:creationId xmlns:p14="http://schemas.microsoft.com/office/powerpoint/2010/main" val="4195010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C3EF75C-330A-469E-9CD4-099DAB31773C}" type="datetimeFigureOut">
              <a:rPr lang="en-GB" smtClean="0"/>
              <a:t>02/11/2015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F2F9F44-A684-4EE0-9D56-0D15EDE2C069}" type="slidenum">
              <a:rPr lang="en-GB" smtClean="0"/>
              <a:t>‹#›</a:t>
            </a:fld>
            <a:endParaRPr lang="en-GB"/>
          </a:p>
        </p:txBody>
      </p:sp>
    </p:spTree>
    <p:extLst>
      <p:ext uri="{BB962C8B-B14F-4D97-AF65-F5344CB8AC3E}">
        <p14:creationId xmlns:p14="http://schemas.microsoft.com/office/powerpoint/2010/main" val="1740646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C3EF75C-330A-469E-9CD4-099DAB31773C}" type="datetimeFigureOut">
              <a:rPr lang="en-GB" smtClean="0"/>
              <a:t>02/11/2015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F2F9F44-A684-4EE0-9D56-0D15EDE2C069}" type="slidenum">
              <a:rPr lang="en-GB" smtClean="0"/>
              <a:t>‹#›</a:t>
            </a:fld>
            <a:endParaRPr lang="en-GB"/>
          </a:p>
        </p:txBody>
      </p:sp>
    </p:spTree>
    <p:extLst>
      <p:ext uri="{BB962C8B-B14F-4D97-AF65-F5344CB8AC3E}">
        <p14:creationId xmlns:p14="http://schemas.microsoft.com/office/powerpoint/2010/main" val="2071925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3EF75C-330A-469E-9CD4-099DAB31773C}" type="datetimeFigureOut">
              <a:rPr lang="en-GB" smtClean="0"/>
              <a:t>02/11/2015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F2F9F44-A684-4EE0-9D56-0D15EDE2C069}" type="slidenum">
              <a:rPr lang="en-GB" smtClean="0"/>
              <a:t>‹#›</a:t>
            </a:fld>
            <a:endParaRPr lang="en-GB"/>
          </a:p>
        </p:txBody>
      </p:sp>
    </p:spTree>
    <p:extLst>
      <p:ext uri="{BB962C8B-B14F-4D97-AF65-F5344CB8AC3E}">
        <p14:creationId xmlns:p14="http://schemas.microsoft.com/office/powerpoint/2010/main" val="2815470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3EF75C-330A-469E-9CD4-099DAB31773C}" type="datetimeFigureOut">
              <a:rPr lang="en-GB" smtClean="0"/>
              <a:t>02/11/2015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2F9F44-A684-4EE0-9D56-0D15EDE2C069}" type="slidenum">
              <a:rPr lang="en-GB" smtClean="0"/>
              <a:t>‹#›</a:t>
            </a:fld>
            <a:endParaRPr lang="en-GB"/>
          </a:p>
        </p:txBody>
      </p:sp>
    </p:spTree>
    <p:extLst>
      <p:ext uri="{BB962C8B-B14F-4D97-AF65-F5344CB8AC3E}">
        <p14:creationId xmlns:p14="http://schemas.microsoft.com/office/powerpoint/2010/main" val="2323715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3EF75C-330A-469E-9CD4-099DAB31773C}" type="datetimeFigureOut">
              <a:rPr lang="en-GB" smtClean="0"/>
              <a:t>02/11/2015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2F9F44-A684-4EE0-9D56-0D15EDE2C069}" type="slidenum">
              <a:rPr lang="en-GB" smtClean="0"/>
              <a:t>‹#›</a:t>
            </a:fld>
            <a:endParaRPr lang="en-GB"/>
          </a:p>
        </p:txBody>
      </p:sp>
    </p:spTree>
    <p:extLst>
      <p:ext uri="{BB962C8B-B14F-4D97-AF65-F5344CB8AC3E}">
        <p14:creationId xmlns:p14="http://schemas.microsoft.com/office/powerpoint/2010/main" val="1007300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3EF75C-330A-469E-9CD4-099DAB31773C}" type="datetimeFigureOut">
              <a:rPr lang="en-GB" smtClean="0"/>
              <a:t>02/11/2015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2F9F44-A684-4EE0-9D56-0D15EDE2C069}" type="slidenum">
              <a:rPr lang="en-GB" smtClean="0"/>
              <a:t>‹#›</a:t>
            </a:fld>
            <a:endParaRPr lang="en-GB"/>
          </a:p>
        </p:txBody>
      </p:sp>
    </p:spTree>
    <p:extLst>
      <p:ext uri="{BB962C8B-B14F-4D97-AF65-F5344CB8AC3E}">
        <p14:creationId xmlns:p14="http://schemas.microsoft.com/office/powerpoint/2010/main" val="27355984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mtClean="0"/>
              <a:t>Photo Album</a:t>
            </a:r>
            <a:endParaRPr lang="en-GB"/>
          </a:p>
        </p:txBody>
      </p:sp>
      <p:sp>
        <p:nvSpPr>
          <p:cNvPr id="3" name="Subtitle 2"/>
          <p:cNvSpPr>
            <a:spLocks noGrp="1"/>
          </p:cNvSpPr>
          <p:nvPr>
            <p:ph type="subTitle" idx="1"/>
          </p:nvPr>
        </p:nvSpPr>
        <p:spPr/>
        <p:txBody>
          <a:bodyPr/>
          <a:lstStyle/>
          <a:p>
            <a:r>
              <a:rPr lang="en-GB" smtClean="0"/>
              <a:t>by Paula Shore</a:t>
            </a:r>
            <a:endParaRPr lang="en-GB"/>
          </a:p>
        </p:txBody>
      </p:sp>
    </p:spTree>
    <p:extLst>
      <p:ext uri="{BB962C8B-B14F-4D97-AF65-F5344CB8AC3E}">
        <p14:creationId xmlns:p14="http://schemas.microsoft.com/office/powerpoint/2010/main" val="1346141197"/>
      </p:ext>
    </p:extLst>
  </p:cSld>
  <p:clrMapOvr>
    <a:masterClrMapping/>
  </p:clrMapOvr>
  <p:transition spd="slow" advClick="0" advTm="600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2123_10208173843651936_2742901851579725971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340712533"/>
      </p:ext>
    </p:extLst>
  </p:cSld>
  <p:clrMapOvr>
    <a:masterClrMapping/>
  </p:clrMapOvr>
  <p:transition spd="slow" advClick="0" advTm="6000">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40705_10208172329334079_2280210733628190337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825591007"/>
      </p:ext>
    </p:extLst>
  </p:cSld>
  <p:clrMapOvr>
    <a:masterClrMapping/>
  </p:clrMapOvr>
  <p:transition spd="slow" advClick="0" advTm="6000">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40753_10208173829291577_7123427351093413591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1754401117"/>
      </p:ext>
    </p:extLst>
  </p:cSld>
  <p:clrMapOvr>
    <a:masterClrMapping/>
  </p:clrMapOvr>
  <p:transition spd="slow" advClick="0" advTm="6000">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43104_10208156624341464_2854593712219728271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289175" y="0"/>
            <a:ext cx="4565650" cy="6858000"/>
          </a:xfrm>
          <a:prstGeom prst="rect">
            <a:avLst/>
          </a:prstGeom>
          <a:noFill/>
          <a:ln>
            <a:noFill/>
          </a:ln>
        </p:spPr>
      </p:pic>
    </p:spTree>
    <p:extLst>
      <p:ext uri="{BB962C8B-B14F-4D97-AF65-F5344CB8AC3E}">
        <p14:creationId xmlns:p14="http://schemas.microsoft.com/office/powerpoint/2010/main" val="890992332"/>
      </p:ext>
    </p:extLst>
  </p:cSld>
  <p:clrMapOvr>
    <a:masterClrMapping/>
  </p:clrMapOvr>
  <p:transition spd="slow" advClick="0" advTm="6000">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43111_10208173822011395_2760868824174868826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1281129332"/>
      </p:ext>
    </p:extLst>
  </p:cSld>
  <p:clrMapOvr>
    <a:masterClrMapping/>
  </p:clrMapOvr>
  <p:transition spd="slow" advClick="0" advTm="6000">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44822_10208172293333179_132165275547661375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1797807277"/>
      </p:ext>
    </p:extLst>
  </p:cSld>
  <p:clrMapOvr>
    <a:masterClrMapping/>
  </p:clrMapOvr>
  <p:transition spd="slow" advClick="0" advTm="6000">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116632"/>
            <a:ext cx="7772400" cy="1470025"/>
          </a:xfrm>
        </p:spPr>
        <p:txBody>
          <a:bodyPr/>
          <a:lstStyle/>
          <a:p>
            <a:r>
              <a:rPr lang="en-GB" dirty="0" smtClean="0"/>
              <a:t>BRAZIL –RIO DE JANEIRO – SUMMER  - 80 DEGREES</a:t>
            </a:r>
            <a:endParaRPr lang="en-GB" dirty="0"/>
          </a:p>
        </p:txBody>
      </p:sp>
      <p:sp>
        <p:nvSpPr>
          <p:cNvPr id="3" name="Subtitle 2"/>
          <p:cNvSpPr>
            <a:spLocks noGrp="1"/>
          </p:cNvSpPr>
          <p:nvPr>
            <p:ph type="subTitle" idx="1"/>
          </p:nvPr>
        </p:nvSpPr>
        <p:spPr>
          <a:xfrm>
            <a:off x="1403648" y="1844824"/>
            <a:ext cx="6400800" cy="1752600"/>
          </a:xfrm>
        </p:spPr>
        <p:txBody>
          <a:bodyPr>
            <a:normAutofit fontScale="85000" lnSpcReduction="20000"/>
          </a:bodyPr>
          <a:lstStyle/>
          <a:p>
            <a:r>
              <a:rPr lang="en-GB" dirty="0" smtClean="0">
                <a:solidFill>
                  <a:schemeClr val="tx1"/>
                </a:solidFill>
              </a:rPr>
              <a:t>Rio is the home of the 2016 Olympics. We saw 2 Wonders of the World in Rio.  It is a very exciting city dancing, sitting on the beach and listening to music is something that people do every day!</a:t>
            </a:r>
            <a:endParaRPr lang="en-GB"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3573016"/>
            <a:ext cx="4464496" cy="4293096"/>
          </a:xfrm>
          <a:prstGeom prst="rect">
            <a:avLst/>
          </a:prstGeom>
        </p:spPr>
      </p:pic>
    </p:spTree>
    <p:extLst>
      <p:ext uri="{BB962C8B-B14F-4D97-AF65-F5344CB8AC3E}">
        <p14:creationId xmlns:p14="http://schemas.microsoft.com/office/powerpoint/2010/main" val="3778816997"/>
      </p:ext>
    </p:extLst>
  </p:cSld>
  <p:clrMapOvr>
    <a:masterClrMapping/>
  </p:clrMapOvr>
  <p:transition spd="slow" advTm="6000"/>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82084_10208173764049946_1806145348667302478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351253247"/>
      </p:ext>
    </p:extLst>
  </p:cSld>
  <p:clrMapOvr>
    <a:masterClrMapping/>
  </p:clrMapOvr>
  <p:transition spd="slow" advClick="0" advTm="6000">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32122_10208080400195908_3787630092745857436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1750" y="0"/>
            <a:ext cx="9080500" cy="6858000"/>
          </a:xfrm>
          <a:prstGeom prst="rect">
            <a:avLst/>
          </a:prstGeom>
          <a:noFill/>
          <a:ln>
            <a:noFill/>
          </a:ln>
        </p:spPr>
      </p:pic>
    </p:spTree>
    <p:extLst>
      <p:ext uri="{BB962C8B-B14F-4D97-AF65-F5344CB8AC3E}">
        <p14:creationId xmlns:p14="http://schemas.microsoft.com/office/powerpoint/2010/main" val="3893895875"/>
      </p:ext>
    </p:extLst>
  </p:cSld>
  <p:clrMapOvr>
    <a:masterClrMapping/>
  </p:clrMapOvr>
  <p:transition spd="slow" advClick="0" advTm="6000">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36587_10208080400275910_2696939663040320456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4288"/>
            <a:ext cx="9144000" cy="6829425"/>
          </a:xfrm>
          <a:prstGeom prst="rect">
            <a:avLst/>
          </a:prstGeom>
          <a:noFill/>
          <a:ln>
            <a:noFill/>
          </a:ln>
        </p:spPr>
      </p:pic>
    </p:spTree>
    <p:extLst>
      <p:ext uri="{BB962C8B-B14F-4D97-AF65-F5344CB8AC3E}">
        <p14:creationId xmlns:p14="http://schemas.microsoft.com/office/powerpoint/2010/main" val="3889762918"/>
      </p:ext>
    </p:extLst>
  </p:cSld>
  <p:clrMapOvr>
    <a:masterClrMapping/>
  </p:clrMapOvr>
  <p:transition spd="slow" advClick="0" advTm="6000">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39683_1005981626100113_1273465984452232726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169600394"/>
      </p:ext>
    </p:extLst>
  </p:cSld>
  <p:clrMapOvr>
    <a:masterClrMapping/>
  </p:clrMapOvr>
  <p:transition spd="slow" advClick="0" advTm="600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8598_10208173834851716_1424606895288267073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4201414707"/>
      </p:ext>
    </p:extLst>
  </p:cSld>
  <p:clrMapOvr>
    <a:masterClrMapping/>
  </p:clrMapOvr>
  <p:transition spd="slow" advClick="0" advTm="6000">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74547_10208173785810490_5832545998805346345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85825"/>
            <a:ext cx="9144000" cy="5086350"/>
          </a:xfrm>
          <a:prstGeom prst="rect">
            <a:avLst/>
          </a:prstGeom>
          <a:noFill/>
          <a:ln>
            <a:noFill/>
          </a:ln>
        </p:spPr>
      </p:pic>
    </p:spTree>
    <p:extLst>
      <p:ext uri="{BB962C8B-B14F-4D97-AF65-F5344CB8AC3E}">
        <p14:creationId xmlns:p14="http://schemas.microsoft.com/office/powerpoint/2010/main" val="3255889562"/>
      </p:ext>
    </p:extLst>
  </p:cSld>
  <p:clrMapOvr>
    <a:masterClrMapping/>
  </p:clrMapOvr>
  <p:transition spd="slow" advClick="0" advTm="6000">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79228_10208173789650586_6874323574257470579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289175" y="0"/>
            <a:ext cx="4565650" cy="6858000"/>
          </a:xfrm>
          <a:prstGeom prst="rect">
            <a:avLst/>
          </a:prstGeom>
          <a:noFill/>
          <a:ln>
            <a:noFill/>
          </a:ln>
        </p:spPr>
      </p:pic>
    </p:spTree>
    <p:extLst>
      <p:ext uri="{BB962C8B-B14F-4D97-AF65-F5344CB8AC3E}">
        <p14:creationId xmlns:p14="http://schemas.microsoft.com/office/powerpoint/2010/main" val="1052619474"/>
      </p:ext>
    </p:extLst>
  </p:cSld>
  <p:clrMapOvr>
    <a:masterClrMapping/>
  </p:clrMapOvr>
  <p:transition spd="slow" advClick="0" advTm="6000">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88402_10208173768570059_4119416661659714015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19125" y="0"/>
            <a:ext cx="7904163" cy="6858000"/>
          </a:xfrm>
          <a:prstGeom prst="rect">
            <a:avLst/>
          </a:prstGeom>
          <a:noFill/>
          <a:ln>
            <a:noFill/>
          </a:ln>
        </p:spPr>
      </p:pic>
    </p:spTree>
    <p:extLst>
      <p:ext uri="{BB962C8B-B14F-4D97-AF65-F5344CB8AC3E}">
        <p14:creationId xmlns:p14="http://schemas.microsoft.com/office/powerpoint/2010/main" val="2349822252"/>
      </p:ext>
    </p:extLst>
  </p:cSld>
  <p:clrMapOvr>
    <a:masterClrMapping/>
  </p:clrMapOvr>
  <p:transition spd="slow" advClick="0" advTm="6000">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88488_10208173789170574_8533691935965787934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4289866524"/>
      </p:ext>
    </p:extLst>
  </p:cSld>
  <p:clrMapOvr>
    <a:masterClrMapping/>
  </p:clrMapOvr>
  <p:transition spd="slow" advClick="0" advTm="6000">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96163_10208173787650536_1632465852038982222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3969779875"/>
      </p:ext>
    </p:extLst>
  </p:cSld>
  <p:clrMapOvr>
    <a:masterClrMapping/>
  </p:clrMapOvr>
  <p:transition spd="slow" advClick="0" advTm="6000">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5707_10208173778690312_3677930756310554919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289175" y="0"/>
            <a:ext cx="4565650" cy="6858000"/>
          </a:xfrm>
          <a:prstGeom prst="rect">
            <a:avLst/>
          </a:prstGeom>
          <a:noFill/>
          <a:ln>
            <a:noFill/>
          </a:ln>
        </p:spPr>
      </p:pic>
    </p:spTree>
    <p:extLst>
      <p:ext uri="{BB962C8B-B14F-4D97-AF65-F5344CB8AC3E}">
        <p14:creationId xmlns:p14="http://schemas.microsoft.com/office/powerpoint/2010/main" val="3607595569"/>
      </p:ext>
    </p:extLst>
  </p:cSld>
  <p:clrMapOvr>
    <a:masterClrMapping/>
  </p:clrMapOvr>
  <p:transition spd="slow" advClick="0" advTm="6000">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5732_10208173767370029_6349597921219449320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1334918230"/>
      </p:ext>
    </p:extLst>
  </p:cSld>
  <p:clrMapOvr>
    <a:masterClrMapping/>
  </p:clrMapOvr>
  <p:transition spd="slow" advClick="0" advTm="6000">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5900_10208173775290227_2045660865934370982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4058905527"/>
      </p:ext>
    </p:extLst>
  </p:cSld>
  <p:clrMapOvr>
    <a:masterClrMapping/>
  </p:clrMapOvr>
  <p:transition spd="slow" advClick="0" advTm="6000">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wnload (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68363"/>
            <a:ext cx="9144000" cy="5121275"/>
          </a:xfrm>
          <a:prstGeom prst="rect">
            <a:avLst/>
          </a:prstGeom>
          <a:noFill/>
          <a:ln>
            <a:noFill/>
          </a:ln>
        </p:spPr>
      </p:pic>
    </p:spTree>
    <p:extLst>
      <p:ext uri="{BB962C8B-B14F-4D97-AF65-F5344CB8AC3E}">
        <p14:creationId xmlns:p14="http://schemas.microsoft.com/office/powerpoint/2010/main" val="2274415262"/>
      </p:ext>
    </p:extLst>
  </p:cSld>
  <p:clrMapOvr>
    <a:masterClrMapping/>
  </p:clrMapOvr>
  <p:transition spd="slow" advClick="0" advTm="6000">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7765_10208173777090272_3104793246324409326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3245701699"/>
      </p:ext>
    </p:extLst>
  </p:cSld>
  <p:clrMapOvr>
    <a:masterClrMapping/>
  </p:clrMapOvr>
  <p:transition spd="slow" advClick="0" advTm="600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8878_10208173839891842_7137754443076224810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109649507"/>
      </p:ext>
    </p:extLst>
  </p:cSld>
  <p:clrMapOvr>
    <a:masterClrMapping/>
  </p:clrMapOvr>
  <p:transition spd="slow" advClick="0" advTm="6000">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8119_10208173788890567_7509814288699318598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157413" y="0"/>
            <a:ext cx="4829175" cy="6858000"/>
          </a:xfrm>
          <a:prstGeom prst="rect">
            <a:avLst/>
          </a:prstGeom>
          <a:noFill/>
          <a:ln>
            <a:noFill/>
          </a:ln>
        </p:spPr>
      </p:pic>
    </p:spTree>
    <p:extLst>
      <p:ext uri="{BB962C8B-B14F-4D97-AF65-F5344CB8AC3E}">
        <p14:creationId xmlns:p14="http://schemas.microsoft.com/office/powerpoint/2010/main" val="1143316098"/>
      </p:ext>
    </p:extLst>
  </p:cSld>
  <p:clrMapOvr>
    <a:masterClrMapping/>
  </p:clrMapOvr>
  <p:transition spd="slow" advClick="0" advTm="6000">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8269_10208173800490857_5150373592602028865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330715961"/>
      </p:ext>
    </p:extLst>
  </p:cSld>
  <p:clrMapOvr>
    <a:masterClrMapping/>
  </p:clrMapOvr>
  <p:transition spd="slow" advClick="0" advTm="6000">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41613_10208173768730063_8565571830809833407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1656712290"/>
      </p:ext>
    </p:extLst>
  </p:cSld>
  <p:clrMapOvr>
    <a:masterClrMapping/>
  </p:clrMapOvr>
  <p:transition spd="slow" advClick="0" advTm="6000">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43199_10208173823851441_1759321264397037785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1476346743"/>
      </p:ext>
    </p:extLst>
  </p:cSld>
  <p:clrMapOvr>
    <a:masterClrMapping/>
  </p:clrMapOvr>
  <p:transition spd="slow" advClick="0" advTm="6000">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476672"/>
            <a:ext cx="7772400" cy="1470025"/>
          </a:xfrm>
        </p:spPr>
        <p:txBody>
          <a:bodyPr/>
          <a:lstStyle/>
          <a:p>
            <a:r>
              <a:rPr lang="en-GB" dirty="0" smtClean="0"/>
              <a:t>URUGUAY OCTOBER – SPRING - 75 DEGREES</a:t>
            </a:r>
            <a:endParaRPr lang="en-GB" dirty="0"/>
          </a:p>
        </p:txBody>
      </p:sp>
      <p:sp>
        <p:nvSpPr>
          <p:cNvPr id="3" name="Subtitle 2"/>
          <p:cNvSpPr>
            <a:spLocks noGrp="1"/>
          </p:cNvSpPr>
          <p:nvPr>
            <p:ph type="subTitle" idx="1"/>
          </p:nvPr>
        </p:nvSpPr>
        <p:spPr>
          <a:xfrm>
            <a:off x="683568" y="1844824"/>
            <a:ext cx="7632848" cy="1752600"/>
          </a:xfrm>
        </p:spPr>
        <p:txBody>
          <a:bodyPr>
            <a:normAutofit/>
          </a:bodyPr>
          <a:lstStyle/>
          <a:p>
            <a:r>
              <a:rPr lang="en-GB" dirty="0" smtClean="0">
                <a:solidFill>
                  <a:schemeClr val="tx1"/>
                </a:solidFill>
              </a:rPr>
              <a:t>Uruguay is very similar to Argentina. It is a very simple place with a beautiful coastline and wonderful people. </a:t>
            </a:r>
            <a:endParaRPr lang="en-GB"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356992"/>
            <a:ext cx="6096000" cy="3429000"/>
          </a:xfrm>
          <a:prstGeom prst="rect">
            <a:avLst/>
          </a:prstGeom>
        </p:spPr>
      </p:pic>
    </p:spTree>
    <p:extLst>
      <p:ext uri="{BB962C8B-B14F-4D97-AF65-F5344CB8AC3E}">
        <p14:creationId xmlns:p14="http://schemas.microsoft.com/office/powerpoint/2010/main" val="382686077"/>
      </p:ext>
    </p:extLst>
  </p:cSld>
  <p:clrMapOvr>
    <a:masterClrMapping/>
  </p:clrMapOvr>
  <p:transition spd="slow" advTm="6000"/>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79656_10208173759089822_2927586605170933415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668046496"/>
      </p:ext>
    </p:extLst>
  </p:cSld>
  <p:clrMapOvr>
    <a:masterClrMapping/>
  </p:clrMapOvr>
  <p:transition spd="slow" advClick="0" advTm="6000">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8166_10208173755649736_3972517235587572752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289175" y="0"/>
            <a:ext cx="4565650" cy="6858000"/>
          </a:xfrm>
          <a:prstGeom prst="rect">
            <a:avLst/>
          </a:prstGeom>
          <a:noFill/>
          <a:ln>
            <a:noFill/>
          </a:ln>
        </p:spPr>
      </p:pic>
    </p:spTree>
    <p:extLst>
      <p:ext uri="{BB962C8B-B14F-4D97-AF65-F5344CB8AC3E}">
        <p14:creationId xmlns:p14="http://schemas.microsoft.com/office/powerpoint/2010/main" val="974336694"/>
      </p:ext>
    </p:extLst>
  </p:cSld>
  <p:clrMapOvr>
    <a:masterClrMapping/>
  </p:clrMapOvr>
  <p:transition spd="slow" advClick="0" advTm="6000">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2216_10208173755609735_9096303360159567836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289175" y="0"/>
            <a:ext cx="4565650" cy="6858000"/>
          </a:xfrm>
          <a:prstGeom prst="rect">
            <a:avLst/>
          </a:prstGeom>
          <a:noFill/>
          <a:ln>
            <a:noFill/>
          </a:ln>
        </p:spPr>
      </p:pic>
    </p:spTree>
    <p:extLst>
      <p:ext uri="{BB962C8B-B14F-4D97-AF65-F5344CB8AC3E}">
        <p14:creationId xmlns:p14="http://schemas.microsoft.com/office/powerpoint/2010/main" val="3960477969"/>
      </p:ext>
    </p:extLst>
  </p:cSld>
  <p:clrMapOvr>
    <a:masterClrMapping/>
  </p:clrMapOvr>
  <p:transition spd="slow" advClick="0" advTm="6000">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2429_10208173746529508_3869149709967769830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3770721864"/>
      </p:ext>
    </p:extLst>
  </p:cSld>
  <p:clrMapOvr>
    <a:masterClrMapping/>
  </p:clrMapOvr>
  <p:transition spd="slow" advClick="0" advTm="6000">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5435_10208173739529333_1494727439164496993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11688401"/>
      </p:ext>
    </p:extLst>
  </p:cSld>
  <p:clrMapOvr>
    <a:masterClrMapping/>
  </p:clrMapOvr>
  <p:transition spd="slow" advClick="0" advTm="6000">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40612_10208173839851841_5717651402397523277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711429126"/>
      </p:ext>
    </p:extLst>
  </p:cSld>
  <p:clrMapOvr>
    <a:masterClrMapping/>
  </p:clrMapOvr>
  <p:transition spd="slow" advClick="0" advTm="6000">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40842_10208173738849316_7058945461329694812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28650" y="0"/>
            <a:ext cx="7885113" cy="6858000"/>
          </a:xfrm>
          <a:prstGeom prst="rect">
            <a:avLst/>
          </a:prstGeom>
          <a:noFill/>
          <a:ln>
            <a:noFill/>
          </a:ln>
        </p:spPr>
      </p:pic>
    </p:spTree>
    <p:extLst>
      <p:ext uri="{BB962C8B-B14F-4D97-AF65-F5344CB8AC3E}">
        <p14:creationId xmlns:p14="http://schemas.microsoft.com/office/powerpoint/2010/main" val="1624812194"/>
      </p:ext>
    </p:extLst>
  </p:cSld>
  <p:clrMapOvr>
    <a:masterClrMapping/>
  </p:clrMapOvr>
  <p:transition spd="slow" advClick="0" advTm="6000">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44921_10208173755449731_365779549886903826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04838" y="0"/>
            <a:ext cx="7932737" cy="6858000"/>
          </a:xfrm>
          <a:prstGeom prst="rect">
            <a:avLst/>
          </a:prstGeom>
          <a:noFill/>
          <a:ln>
            <a:noFill/>
          </a:ln>
        </p:spPr>
      </p:pic>
    </p:spTree>
    <p:extLst>
      <p:ext uri="{BB962C8B-B14F-4D97-AF65-F5344CB8AC3E}">
        <p14:creationId xmlns:p14="http://schemas.microsoft.com/office/powerpoint/2010/main" val="963517722"/>
      </p:ext>
    </p:extLst>
  </p:cSld>
  <p:clrMapOvr>
    <a:masterClrMapping/>
  </p:clrMapOvr>
  <p:transition spd="slow" advClick="0" advTm="6000">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404664"/>
            <a:ext cx="7772400" cy="1470025"/>
          </a:xfrm>
        </p:spPr>
        <p:txBody>
          <a:bodyPr/>
          <a:lstStyle/>
          <a:p>
            <a:r>
              <a:rPr lang="en-GB" dirty="0" smtClean="0"/>
              <a:t>CAPE TOWN SOUTH AFRICA – SPRING 75-85 DEGREES</a:t>
            </a:r>
            <a:endParaRPr lang="en-GB" dirty="0"/>
          </a:p>
        </p:txBody>
      </p:sp>
      <p:sp>
        <p:nvSpPr>
          <p:cNvPr id="3" name="Subtitle 2"/>
          <p:cNvSpPr>
            <a:spLocks noGrp="1"/>
          </p:cNvSpPr>
          <p:nvPr>
            <p:ph type="subTitle" idx="1"/>
          </p:nvPr>
        </p:nvSpPr>
        <p:spPr>
          <a:xfrm>
            <a:off x="467544" y="1844824"/>
            <a:ext cx="8424936" cy="1752600"/>
          </a:xfrm>
        </p:spPr>
        <p:txBody>
          <a:bodyPr>
            <a:normAutofit/>
          </a:bodyPr>
          <a:lstStyle/>
          <a:p>
            <a:r>
              <a:rPr lang="en-GB" sz="2800" dirty="0" smtClean="0">
                <a:solidFill>
                  <a:schemeClr val="tx1"/>
                </a:solidFill>
              </a:rPr>
              <a:t>Marine 5 and The Big 5 were all ready and waiting for us. We loved South Africa and we learnt a lot about its history and its most influential leader Nelson Mandela</a:t>
            </a:r>
            <a:endParaRPr lang="en-GB" sz="2800" dirty="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632" y="3334680"/>
            <a:ext cx="6263680" cy="3523320"/>
          </a:xfrm>
          <a:prstGeom prst="rect">
            <a:avLst/>
          </a:prstGeom>
        </p:spPr>
      </p:pic>
    </p:spTree>
    <p:extLst>
      <p:ext uri="{BB962C8B-B14F-4D97-AF65-F5344CB8AC3E}">
        <p14:creationId xmlns:p14="http://schemas.microsoft.com/office/powerpoint/2010/main" val="1796014313"/>
      </p:ext>
    </p:extLst>
  </p:cSld>
  <p:clrMapOvr>
    <a:masterClrMapping/>
  </p:clrMapOvr>
  <p:transition spd="slow" advTm="6000"/>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02380_10208239837741747_8171010711429173638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437839706"/>
      </p:ext>
    </p:extLst>
  </p:cSld>
  <p:clrMapOvr>
    <a:masterClrMapping/>
  </p:clrMapOvr>
  <p:transition spd="slow" advClick="0" advTm="6000">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52293_1015454891819453_7455054755817706089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19100"/>
            <a:ext cx="9144000" cy="6019800"/>
          </a:xfrm>
          <a:prstGeom prst="rect">
            <a:avLst/>
          </a:prstGeom>
          <a:noFill/>
          <a:ln>
            <a:noFill/>
          </a:ln>
        </p:spPr>
      </p:pic>
    </p:spTree>
    <p:extLst>
      <p:ext uri="{BB962C8B-B14F-4D97-AF65-F5344CB8AC3E}">
        <p14:creationId xmlns:p14="http://schemas.microsoft.com/office/powerpoint/2010/main" val="382754739"/>
      </p:ext>
    </p:extLst>
  </p:cSld>
  <p:clrMapOvr>
    <a:masterClrMapping/>
  </p:clrMapOvr>
  <p:transition spd="slow" advClick="0" advTm="6000">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427692_10208239837541742_8925836688393912731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390650"/>
            <a:ext cx="9144000" cy="4076700"/>
          </a:xfrm>
          <a:prstGeom prst="rect">
            <a:avLst/>
          </a:prstGeom>
          <a:noFill/>
          <a:ln>
            <a:noFill/>
          </a:ln>
        </p:spPr>
      </p:pic>
    </p:spTree>
    <p:extLst>
      <p:ext uri="{BB962C8B-B14F-4D97-AF65-F5344CB8AC3E}">
        <p14:creationId xmlns:p14="http://schemas.microsoft.com/office/powerpoint/2010/main" val="3338309142"/>
      </p:ext>
    </p:extLst>
  </p:cSld>
  <p:clrMapOvr>
    <a:masterClrMapping/>
  </p:clrMapOvr>
  <p:transition spd="slow" advClick="0" advTm="6000">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009140_10208239656777223_9219395495659314568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1358239033"/>
      </p:ext>
    </p:extLst>
  </p:cSld>
  <p:clrMapOvr>
    <a:masterClrMapping/>
  </p:clrMapOvr>
  <p:transition spd="slow" advClick="0" advTm="6000">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034195_10208239602055855_4538993508127169954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706945862"/>
      </p:ext>
    </p:extLst>
  </p:cSld>
  <p:clrMapOvr>
    <a:masterClrMapping/>
  </p:clrMapOvr>
  <p:transition spd="slow" advClick="0" advTm="6000">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224764_10208283597915724_5936258090565394947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2900"/>
            <a:ext cx="9144000" cy="6172200"/>
          </a:xfrm>
          <a:prstGeom prst="rect">
            <a:avLst/>
          </a:prstGeom>
          <a:noFill/>
          <a:ln>
            <a:noFill/>
          </a:ln>
        </p:spPr>
      </p:pic>
    </p:spTree>
    <p:extLst>
      <p:ext uri="{BB962C8B-B14F-4D97-AF65-F5344CB8AC3E}">
        <p14:creationId xmlns:p14="http://schemas.microsoft.com/office/powerpoint/2010/main" val="3790343958"/>
      </p:ext>
    </p:extLst>
  </p:cSld>
  <p:clrMapOvr>
    <a:masterClrMapping/>
  </p:clrMapOvr>
  <p:transition spd="slow" advClick="0" advTm="6000">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229899_1015454128486196_3798829855279926479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3055093001"/>
      </p:ext>
    </p:extLst>
  </p:cSld>
  <p:clrMapOvr>
    <a:masterClrMapping/>
  </p:clrMapOvr>
  <p:transition spd="slow" advClick="0" advTm="600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44759_10208173843851941_2029098428822123066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640901326"/>
      </p:ext>
    </p:extLst>
  </p:cSld>
  <p:clrMapOvr>
    <a:masterClrMapping/>
  </p:clrMapOvr>
  <p:transition spd="slow" advClick="0" advTm="6000">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254539_1015454588486150_5989207420649319656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33375"/>
            <a:ext cx="9144000" cy="6191250"/>
          </a:xfrm>
          <a:prstGeom prst="rect">
            <a:avLst/>
          </a:prstGeom>
          <a:noFill/>
          <a:ln>
            <a:noFill/>
          </a:ln>
        </p:spPr>
      </p:pic>
    </p:spTree>
    <p:extLst>
      <p:ext uri="{BB962C8B-B14F-4D97-AF65-F5344CB8AC3E}">
        <p14:creationId xmlns:p14="http://schemas.microsoft.com/office/powerpoint/2010/main" val="3451426389"/>
      </p:ext>
    </p:extLst>
  </p:cSld>
  <p:clrMapOvr>
    <a:masterClrMapping/>
  </p:clrMapOvr>
  <p:transition spd="slow" advClick="0" advTm="6000">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63576_10208290934779141_2317501665768210152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865114135"/>
      </p:ext>
    </p:extLst>
  </p:cSld>
  <p:clrMapOvr>
    <a:masterClrMapping/>
  </p:clrMapOvr>
  <p:transition spd="slow" advClick="0" advTm="6000">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65489_10208186793815682_1014035901645310524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4288"/>
            <a:ext cx="9144000" cy="6829425"/>
          </a:xfrm>
          <a:prstGeom prst="rect">
            <a:avLst/>
          </a:prstGeom>
          <a:noFill/>
          <a:ln>
            <a:noFill/>
          </a:ln>
        </p:spPr>
      </p:pic>
    </p:spTree>
    <p:extLst>
      <p:ext uri="{BB962C8B-B14F-4D97-AF65-F5344CB8AC3E}">
        <p14:creationId xmlns:p14="http://schemas.microsoft.com/office/powerpoint/2010/main" val="2239717413"/>
      </p:ext>
    </p:extLst>
  </p:cSld>
  <p:clrMapOvr>
    <a:masterClrMapping/>
  </p:clrMapOvr>
  <p:transition spd="slow" advClick="0" advTm="6000">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72702_10208170701413382_1899171159412229084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885634025"/>
      </p:ext>
    </p:extLst>
  </p:cSld>
  <p:clrMapOvr>
    <a:masterClrMapping/>
  </p:clrMapOvr>
  <p:transition spd="slow" advClick="0" advTm="6000">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88257_10208206973000149_502536130652840252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1944931416"/>
      </p:ext>
    </p:extLst>
  </p:cSld>
  <p:clrMapOvr>
    <a:masterClrMapping/>
  </p:clrMapOvr>
  <p:transition spd="slow" advClick="0" advTm="6000">
    <p:fad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96576_10208206967040000_6858138821805767885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289175" y="0"/>
            <a:ext cx="4565650" cy="6858000"/>
          </a:xfrm>
          <a:prstGeom prst="rect">
            <a:avLst/>
          </a:prstGeom>
          <a:noFill/>
          <a:ln>
            <a:noFill/>
          </a:ln>
        </p:spPr>
      </p:pic>
    </p:spTree>
    <p:extLst>
      <p:ext uri="{BB962C8B-B14F-4D97-AF65-F5344CB8AC3E}">
        <p14:creationId xmlns:p14="http://schemas.microsoft.com/office/powerpoint/2010/main" val="4293210126"/>
      </p:ext>
    </p:extLst>
  </p:cSld>
  <p:clrMapOvr>
    <a:masterClrMapping/>
  </p:clrMapOvr>
  <p:transition spd="slow" advClick="0" advTm="6000">
    <p:fad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6928_10208239591335587_5826262948988552455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289175" y="0"/>
            <a:ext cx="4565650" cy="6858000"/>
          </a:xfrm>
          <a:prstGeom prst="rect">
            <a:avLst/>
          </a:prstGeom>
          <a:noFill/>
          <a:ln>
            <a:noFill/>
          </a:ln>
        </p:spPr>
      </p:pic>
    </p:spTree>
    <p:extLst>
      <p:ext uri="{BB962C8B-B14F-4D97-AF65-F5344CB8AC3E}">
        <p14:creationId xmlns:p14="http://schemas.microsoft.com/office/powerpoint/2010/main" val="3090202876"/>
      </p:ext>
    </p:extLst>
  </p:cSld>
  <p:clrMapOvr>
    <a:masterClrMapping/>
  </p:clrMapOvr>
  <p:transition spd="slow" advClick="0" advTm="6000">
    <p:fad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7002_10208176448957067_2125513517795913234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2808701917"/>
      </p:ext>
    </p:extLst>
  </p:cSld>
  <p:clrMapOvr>
    <a:masterClrMapping/>
  </p:clrMapOvr>
  <p:transition spd="slow" advClick="0" advTm="6000">
    <p:fad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7905_1015454151819527_5799078010084470346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985838" y="0"/>
            <a:ext cx="7172325" cy="6858000"/>
          </a:xfrm>
          <a:prstGeom prst="rect">
            <a:avLst/>
          </a:prstGeom>
          <a:noFill/>
          <a:ln>
            <a:noFill/>
          </a:ln>
        </p:spPr>
      </p:pic>
    </p:spTree>
    <p:extLst>
      <p:ext uri="{BB962C8B-B14F-4D97-AF65-F5344CB8AC3E}">
        <p14:creationId xmlns:p14="http://schemas.microsoft.com/office/powerpoint/2010/main" val="170283795"/>
      </p:ext>
    </p:extLst>
  </p:cSld>
  <p:clrMapOvr>
    <a:masterClrMapping/>
  </p:clrMapOvr>
  <p:transition spd="slow" advClick="0" advTm="6000">
    <p:fad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8740_10208206955999724_8584123057612634143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4222873102"/>
      </p:ext>
    </p:extLst>
  </p:cSld>
  <p:clrMapOvr>
    <a:masterClrMapping/>
  </p:clrMapOvr>
  <p:transition spd="slow" advClick="0" advTm="600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COSTA RICA IN AUGUST –  RAINY SEASON - 75 DEGREES</a:t>
            </a:r>
            <a:endParaRPr lang="en-GB" dirty="0"/>
          </a:p>
        </p:txBody>
      </p:sp>
      <p:sp>
        <p:nvSpPr>
          <p:cNvPr id="3" name="Subtitle 2"/>
          <p:cNvSpPr>
            <a:spLocks noGrp="1"/>
          </p:cNvSpPr>
          <p:nvPr>
            <p:ph type="subTitle" idx="1"/>
          </p:nvPr>
        </p:nvSpPr>
        <p:spPr/>
        <p:txBody>
          <a:bodyPr>
            <a:normAutofit fontScale="92500" lnSpcReduction="10000"/>
          </a:bodyPr>
          <a:lstStyle/>
          <a:p>
            <a:r>
              <a:rPr lang="en-GB" dirty="0" smtClean="0">
                <a:solidFill>
                  <a:schemeClr val="tx1"/>
                </a:solidFill>
              </a:rPr>
              <a:t>We saw so much wildlife in Costa Rica and spent a lot of time on or in water, including capsizing in a crocodile infested river. Very scary.</a:t>
            </a:r>
            <a:endParaRPr lang="en-GB" dirty="0">
              <a:solidFill>
                <a:schemeClr val="tx1"/>
              </a:solidFill>
            </a:endParaRPr>
          </a:p>
        </p:txBody>
      </p:sp>
    </p:spTree>
    <p:extLst>
      <p:ext uri="{BB962C8B-B14F-4D97-AF65-F5344CB8AC3E}">
        <p14:creationId xmlns:p14="http://schemas.microsoft.com/office/powerpoint/2010/main" val="671256412"/>
      </p:ext>
    </p:extLst>
  </p:cSld>
  <p:clrMapOvr>
    <a:masterClrMapping/>
  </p:clrMapOvr>
  <p:transition spd="slow" advTm="6000"/>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8930_10208176441636884_100817999248083267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774950" y="0"/>
            <a:ext cx="3594100" cy="6858000"/>
          </a:xfrm>
          <a:prstGeom prst="rect">
            <a:avLst/>
          </a:prstGeom>
          <a:noFill/>
          <a:ln>
            <a:noFill/>
          </a:ln>
        </p:spPr>
      </p:pic>
    </p:spTree>
    <p:extLst>
      <p:ext uri="{BB962C8B-B14F-4D97-AF65-F5344CB8AC3E}">
        <p14:creationId xmlns:p14="http://schemas.microsoft.com/office/powerpoint/2010/main" val="1575592803"/>
      </p:ext>
    </p:extLst>
  </p:cSld>
  <p:clrMapOvr>
    <a:masterClrMapping/>
  </p:clrMapOvr>
  <p:transition spd="slow" advClick="0" advTm="6000">
    <p:fad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8957_10208239840221809_1458030065893031099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566367971"/>
      </p:ext>
    </p:extLst>
  </p:cSld>
  <p:clrMapOvr>
    <a:masterClrMapping/>
  </p:clrMapOvr>
  <p:transition spd="slow" advClick="0" advTm="6000">
    <p:fad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2225_10208239843461890_71587338995132698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8926662"/>
      </p:ext>
    </p:extLst>
  </p:cSld>
  <p:clrMapOvr>
    <a:masterClrMapping/>
  </p:clrMapOvr>
  <p:transition spd="slow" advClick="0" advTm="6000">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2256_10208206986960498_6842207921650658057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3724523434"/>
      </p:ext>
    </p:extLst>
  </p:cSld>
  <p:clrMapOvr>
    <a:masterClrMapping/>
  </p:clrMapOvr>
  <p:transition spd="slow" advClick="0" advTm="6000">
    <p:fad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2476_10208206974000174_5392473111538813697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395538"/>
            <a:ext cx="9144000" cy="2066925"/>
          </a:xfrm>
          <a:prstGeom prst="rect">
            <a:avLst/>
          </a:prstGeom>
          <a:noFill/>
          <a:ln>
            <a:noFill/>
          </a:ln>
        </p:spPr>
      </p:pic>
    </p:spTree>
    <p:extLst>
      <p:ext uri="{BB962C8B-B14F-4D97-AF65-F5344CB8AC3E}">
        <p14:creationId xmlns:p14="http://schemas.microsoft.com/office/powerpoint/2010/main" val="2230116044"/>
      </p:ext>
    </p:extLst>
  </p:cSld>
  <p:clrMapOvr>
    <a:masterClrMapping/>
  </p:clrMapOvr>
  <p:transition spd="slow" advClick="0" advTm="6000">
    <p:fad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5678_10208239613736147_6101318296414282743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562100"/>
            <a:ext cx="9144000" cy="3733800"/>
          </a:xfrm>
          <a:prstGeom prst="rect">
            <a:avLst/>
          </a:prstGeom>
          <a:noFill/>
          <a:ln>
            <a:noFill/>
          </a:ln>
        </p:spPr>
      </p:pic>
    </p:spTree>
    <p:extLst>
      <p:ext uri="{BB962C8B-B14F-4D97-AF65-F5344CB8AC3E}">
        <p14:creationId xmlns:p14="http://schemas.microsoft.com/office/powerpoint/2010/main" val="4057563979"/>
      </p:ext>
    </p:extLst>
  </p:cSld>
  <p:clrMapOvr>
    <a:masterClrMapping/>
  </p:clrMapOvr>
  <p:transition spd="slow" advClick="0" advTm="6000">
    <p:fad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8830_10208208256432234_1517669637150159753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175"/>
            <a:ext cx="9144000" cy="6850063"/>
          </a:xfrm>
          <a:prstGeom prst="rect">
            <a:avLst/>
          </a:prstGeom>
          <a:noFill/>
          <a:ln>
            <a:noFill/>
          </a:ln>
        </p:spPr>
      </p:pic>
    </p:spTree>
    <p:extLst>
      <p:ext uri="{BB962C8B-B14F-4D97-AF65-F5344CB8AC3E}">
        <p14:creationId xmlns:p14="http://schemas.microsoft.com/office/powerpoint/2010/main" val="2223492281"/>
      </p:ext>
    </p:extLst>
  </p:cSld>
  <p:clrMapOvr>
    <a:masterClrMapping/>
  </p:clrMapOvr>
  <p:transition spd="slow" advClick="0" advTm="6000">
    <p:fade/>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8967_1015452908486318_6127063216678261148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2270044053"/>
      </p:ext>
    </p:extLst>
  </p:cSld>
  <p:clrMapOvr>
    <a:masterClrMapping/>
  </p:clrMapOvr>
  <p:transition spd="slow" advClick="0" advTm="6000">
    <p:fade/>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9110_10208239599295786_5339363398910382404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657350" y="0"/>
            <a:ext cx="5829300" cy="6858000"/>
          </a:xfrm>
          <a:prstGeom prst="rect">
            <a:avLst/>
          </a:prstGeom>
          <a:noFill/>
          <a:ln>
            <a:noFill/>
          </a:ln>
        </p:spPr>
      </p:pic>
    </p:spTree>
    <p:extLst>
      <p:ext uri="{BB962C8B-B14F-4D97-AF65-F5344CB8AC3E}">
        <p14:creationId xmlns:p14="http://schemas.microsoft.com/office/powerpoint/2010/main" val="1446549724"/>
      </p:ext>
    </p:extLst>
  </p:cSld>
  <p:clrMapOvr>
    <a:masterClrMapping/>
  </p:clrMapOvr>
  <p:transition spd="slow" advClick="0" advTm="6000">
    <p:fade/>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41605_10208239623256385_7673342098552974142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2031152906"/>
      </p:ext>
    </p:extLst>
  </p:cSld>
  <p:clrMapOvr>
    <a:masterClrMapping/>
  </p:clrMapOvr>
  <p:transition spd="slow" advClick="0" advTm="600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452b2v"/>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288925"/>
            <a:ext cx="9144000" cy="6280150"/>
          </a:xfrm>
          <a:prstGeom prst="rect">
            <a:avLst/>
          </a:prstGeom>
          <a:noFill/>
          <a:ln>
            <a:noFill/>
          </a:ln>
        </p:spPr>
      </p:pic>
    </p:spTree>
    <p:extLst>
      <p:ext uri="{BB962C8B-B14F-4D97-AF65-F5344CB8AC3E}">
        <p14:creationId xmlns:p14="http://schemas.microsoft.com/office/powerpoint/2010/main" val="3558150536"/>
      </p:ext>
    </p:extLst>
  </p:cSld>
  <p:clrMapOvr>
    <a:masterClrMapping/>
  </p:clrMapOvr>
  <p:transition spd="slow" advClick="0" advTm="6000">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44775_10208239600135807_6377797925120630806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289175" y="0"/>
            <a:ext cx="4565650" cy="6858000"/>
          </a:xfrm>
          <a:prstGeom prst="rect">
            <a:avLst/>
          </a:prstGeom>
          <a:noFill/>
          <a:ln>
            <a:noFill/>
          </a:ln>
        </p:spPr>
      </p:pic>
    </p:spTree>
    <p:extLst>
      <p:ext uri="{BB962C8B-B14F-4D97-AF65-F5344CB8AC3E}">
        <p14:creationId xmlns:p14="http://schemas.microsoft.com/office/powerpoint/2010/main" val="1012921069"/>
      </p:ext>
    </p:extLst>
  </p:cSld>
  <p:clrMapOvr>
    <a:masterClrMapping/>
  </p:clrMapOvr>
  <p:transition spd="slow" advClick="0" advTm="6000">
    <p:fade/>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44951_1015454421819500_7674594409400263785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538413" y="0"/>
            <a:ext cx="4065587" cy="6858000"/>
          </a:xfrm>
          <a:prstGeom prst="rect">
            <a:avLst/>
          </a:prstGeom>
          <a:noFill/>
          <a:ln>
            <a:noFill/>
          </a:ln>
        </p:spPr>
      </p:pic>
    </p:spTree>
    <p:extLst>
      <p:ext uri="{BB962C8B-B14F-4D97-AF65-F5344CB8AC3E}">
        <p14:creationId xmlns:p14="http://schemas.microsoft.com/office/powerpoint/2010/main" val="3338931892"/>
      </p:ext>
    </p:extLst>
  </p:cSld>
  <p:clrMapOvr>
    <a:masterClrMapping/>
  </p:clrMapOvr>
  <p:transition spd="slow" advClick="0" advTm="6000">
    <p:fade/>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90029_10208283601395811_5398471723176768443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42900"/>
            <a:ext cx="9144000" cy="6172200"/>
          </a:xfrm>
          <a:prstGeom prst="rect">
            <a:avLst/>
          </a:prstGeom>
          <a:noFill/>
          <a:ln>
            <a:noFill/>
          </a:ln>
        </p:spPr>
      </p:pic>
    </p:spTree>
    <p:extLst>
      <p:ext uri="{BB962C8B-B14F-4D97-AF65-F5344CB8AC3E}">
        <p14:creationId xmlns:p14="http://schemas.microsoft.com/office/powerpoint/2010/main" val="1990459010"/>
      </p:ext>
    </p:extLst>
  </p:cSld>
  <p:clrMapOvr>
    <a:masterClrMapping/>
  </p:clrMapOvr>
  <p:transition spd="slow" advClick="0" advTm="6000">
    <p:fade/>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91063_10208284094968150_5677272359012710947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27113"/>
            <a:ext cx="9144000" cy="4803775"/>
          </a:xfrm>
          <a:prstGeom prst="rect">
            <a:avLst/>
          </a:prstGeom>
          <a:noFill/>
          <a:ln>
            <a:noFill/>
          </a:ln>
        </p:spPr>
      </p:pic>
    </p:spTree>
    <p:extLst>
      <p:ext uri="{BB962C8B-B14F-4D97-AF65-F5344CB8AC3E}">
        <p14:creationId xmlns:p14="http://schemas.microsoft.com/office/powerpoint/2010/main" val="3125718993"/>
      </p:ext>
    </p:extLst>
  </p:cSld>
  <p:clrMapOvr>
    <a:masterClrMapping/>
  </p:clrMapOvr>
  <p:transition spd="slow" advClick="0" advTm="6000">
    <p:fade/>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91672_10208284094688143_3291458941563766262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6200"/>
            <a:ext cx="9144000" cy="6705600"/>
          </a:xfrm>
          <a:prstGeom prst="rect">
            <a:avLst/>
          </a:prstGeom>
          <a:noFill/>
          <a:ln>
            <a:noFill/>
          </a:ln>
        </p:spPr>
      </p:pic>
    </p:spTree>
    <p:extLst>
      <p:ext uri="{BB962C8B-B14F-4D97-AF65-F5344CB8AC3E}">
        <p14:creationId xmlns:p14="http://schemas.microsoft.com/office/powerpoint/2010/main" val="3671219615"/>
      </p:ext>
    </p:extLst>
  </p:cSld>
  <p:clrMapOvr>
    <a:masterClrMapping/>
  </p:clrMapOvr>
  <p:transition spd="slow" advClick="0" advTm="6000">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873428_10207787979565575_5063049455369275926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959998066"/>
      </p:ext>
    </p:extLst>
  </p:cSld>
  <p:clrMapOvr>
    <a:masterClrMapping/>
  </p:clrMapOvr>
  <p:transition spd="slow" advClick="0" advTm="6000">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891094_10207757675687997_7684908756934873846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43000" y="0"/>
            <a:ext cx="6858000" cy="6858000"/>
          </a:xfrm>
          <a:prstGeom prst="rect">
            <a:avLst/>
          </a:prstGeom>
          <a:noFill/>
          <a:ln>
            <a:noFill/>
          </a:ln>
        </p:spPr>
      </p:pic>
    </p:spTree>
    <p:extLst>
      <p:ext uri="{BB962C8B-B14F-4D97-AF65-F5344CB8AC3E}">
        <p14:creationId xmlns:p14="http://schemas.microsoft.com/office/powerpoint/2010/main" val="1853313202"/>
      </p:ext>
    </p:extLst>
  </p:cSld>
  <p:clrMapOvr>
    <a:masterClrMapping/>
  </p:clrMapOvr>
  <p:transition spd="slow" advClick="0" advTm="600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896020_10207787976045487_4840129234969701710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720019767"/>
      </p:ext>
    </p:extLst>
  </p:cSld>
  <p:clrMapOvr>
    <a:masterClrMapping/>
  </p:clrMapOvr>
  <p:transition spd="slow" advClick="0" advTm="600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SPAIN IN JULY 2015 – SUMMER – </a:t>
            </a:r>
            <a:br>
              <a:rPr lang="en-GB" dirty="0" smtClean="0"/>
            </a:br>
            <a:r>
              <a:rPr lang="en-GB" dirty="0" smtClean="0"/>
              <a:t>80-90 DEGREES</a:t>
            </a:r>
            <a:endParaRPr lang="en-GB" dirty="0"/>
          </a:p>
        </p:txBody>
      </p:sp>
      <p:sp>
        <p:nvSpPr>
          <p:cNvPr id="3" name="Content Placeholder 2"/>
          <p:cNvSpPr>
            <a:spLocks noGrp="1"/>
          </p:cNvSpPr>
          <p:nvPr>
            <p:ph idx="1"/>
          </p:nvPr>
        </p:nvSpPr>
        <p:spPr/>
        <p:txBody>
          <a:bodyPr/>
          <a:lstStyle/>
          <a:p>
            <a:r>
              <a:rPr lang="en-GB" dirty="0" smtClean="0"/>
              <a:t>A BEAUTIFUL AND FAMILIAR COUNTRY. It was very hot, but we spent most of our time by the sea or in it. The evenings were warm and many people entertained us on the streets. </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1424" y="3789040"/>
            <a:ext cx="3121152" cy="2066544"/>
          </a:xfrm>
          <a:prstGeom prst="rect">
            <a:avLst/>
          </a:prstGeom>
        </p:spPr>
      </p:pic>
    </p:spTree>
    <p:extLst>
      <p:ext uri="{BB962C8B-B14F-4D97-AF65-F5344CB8AC3E}">
        <p14:creationId xmlns:p14="http://schemas.microsoft.com/office/powerpoint/2010/main" val="165234641"/>
      </p:ext>
    </p:extLst>
  </p:cSld>
  <p:clrMapOvr>
    <a:masterClrMapping/>
  </p:clrMapOvr>
  <p:transition spd="slow" advTm="6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947637_10207787971485373_4011692576362232121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386940759"/>
      </p:ext>
    </p:extLst>
  </p:cSld>
  <p:clrMapOvr>
    <a:masterClrMapping/>
  </p:clrMapOvr>
  <p:transition spd="slow" advClick="0" advTm="6000">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79219_10208173815851241_2345756396896004899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1685701091"/>
      </p:ext>
    </p:extLst>
  </p:cSld>
  <p:clrMapOvr>
    <a:masterClrMapping/>
  </p:clrMapOvr>
  <p:transition spd="slow" advClick="0" advTm="6000">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5696_10208173815731238_1297743840210844755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171013074"/>
      </p:ext>
    </p:extLst>
  </p:cSld>
  <p:clrMapOvr>
    <a:masterClrMapping/>
  </p:clrMapOvr>
  <p:transition spd="slow" advClick="0" advTm="6000">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43081_10208173815771239_6422410353528151744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3141442324"/>
      </p:ext>
    </p:extLst>
  </p:cSld>
  <p:clrMapOvr>
    <a:masterClrMapping/>
  </p:clrMapOvr>
  <p:transition spd="slow" advClick="0" advTm="6000">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430502189_f9da9e376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4175"/>
            <a:ext cx="9144000" cy="6089650"/>
          </a:xfrm>
          <a:prstGeom prst="rect">
            <a:avLst/>
          </a:prstGeom>
          <a:noFill/>
          <a:ln>
            <a:noFill/>
          </a:ln>
        </p:spPr>
      </p:pic>
    </p:spTree>
    <p:extLst>
      <p:ext uri="{BB962C8B-B14F-4D97-AF65-F5344CB8AC3E}">
        <p14:creationId xmlns:p14="http://schemas.microsoft.com/office/powerpoint/2010/main" val="365100692"/>
      </p:ext>
    </p:extLst>
  </p:cSld>
  <p:clrMapOvr>
    <a:masterClrMapping/>
  </p:clrMapOvr>
  <p:transition spd="slow" advClick="0" advTm="6000">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wnload (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69888"/>
            <a:ext cx="9144000" cy="6116637"/>
          </a:xfrm>
          <a:prstGeom prst="rect">
            <a:avLst/>
          </a:prstGeom>
          <a:noFill/>
          <a:ln>
            <a:noFill/>
          </a:ln>
        </p:spPr>
      </p:pic>
    </p:spTree>
    <p:extLst>
      <p:ext uri="{BB962C8B-B14F-4D97-AF65-F5344CB8AC3E}">
        <p14:creationId xmlns:p14="http://schemas.microsoft.com/office/powerpoint/2010/main" val="1768255163"/>
      </p:ext>
    </p:extLst>
  </p:cSld>
  <p:clrMapOvr>
    <a:masterClrMapping/>
  </p:clrMapOvr>
  <p:transition spd="slow" advClick="0" advTm="6000">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wnload (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5763"/>
            <a:ext cx="9144000" cy="6084887"/>
          </a:xfrm>
          <a:prstGeom prst="rect">
            <a:avLst/>
          </a:prstGeom>
          <a:noFill/>
          <a:ln>
            <a:noFill/>
          </a:ln>
        </p:spPr>
      </p:pic>
    </p:spTree>
    <p:extLst>
      <p:ext uri="{BB962C8B-B14F-4D97-AF65-F5344CB8AC3E}">
        <p14:creationId xmlns:p14="http://schemas.microsoft.com/office/powerpoint/2010/main" val="4001449379"/>
      </p:ext>
    </p:extLst>
  </p:cSld>
  <p:clrMapOvr>
    <a:masterClrMapping/>
  </p:clrMapOvr>
  <p:transition spd="slow" advClick="0" advTm="6000">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wnload"/>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763"/>
            <a:ext cx="9144000" cy="6848475"/>
          </a:xfrm>
          <a:prstGeom prst="rect">
            <a:avLst/>
          </a:prstGeom>
          <a:noFill/>
          <a:ln>
            <a:noFill/>
          </a:ln>
        </p:spPr>
      </p:pic>
    </p:spTree>
    <p:extLst>
      <p:ext uri="{BB962C8B-B14F-4D97-AF65-F5344CB8AC3E}">
        <p14:creationId xmlns:p14="http://schemas.microsoft.com/office/powerpoint/2010/main" val="1352665157"/>
      </p:ext>
    </p:extLst>
  </p:cSld>
  <p:clrMapOvr>
    <a:masterClrMapping/>
  </p:clrMapOvr>
  <p:transition spd="slow" advClick="0" advTm="6000">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5763"/>
            <a:ext cx="9144000" cy="6084887"/>
          </a:xfrm>
          <a:prstGeom prst="rect">
            <a:avLst/>
          </a:prstGeom>
          <a:noFill/>
          <a:ln>
            <a:noFill/>
          </a:ln>
        </p:spPr>
      </p:pic>
    </p:spTree>
    <p:extLst>
      <p:ext uri="{BB962C8B-B14F-4D97-AF65-F5344CB8AC3E}">
        <p14:creationId xmlns:p14="http://schemas.microsoft.com/office/powerpoint/2010/main" val="1642398198"/>
      </p:ext>
    </p:extLst>
  </p:cSld>
  <p:clrMapOvr>
    <a:masterClrMapping/>
  </p:clrMapOvr>
  <p:transition spd="slow" advClick="0" advTm="6000">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16632"/>
            <a:ext cx="7772400" cy="1470025"/>
          </a:xfrm>
        </p:spPr>
        <p:txBody>
          <a:bodyPr/>
          <a:lstStyle/>
          <a:p>
            <a:r>
              <a:rPr lang="en-GB" dirty="0" smtClean="0"/>
              <a:t>ECUADOR IN AUGUST – DRY SEASON - 75 DEGREES</a:t>
            </a:r>
            <a:endParaRPr lang="en-GB" dirty="0"/>
          </a:p>
        </p:txBody>
      </p:sp>
      <p:sp>
        <p:nvSpPr>
          <p:cNvPr id="3" name="Subtitle 2"/>
          <p:cNvSpPr>
            <a:spLocks noGrp="1"/>
          </p:cNvSpPr>
          <p:nvPr>
            <p:ph type="subTitle" idx="1"/>
          </p:nvPr>
        </p:nvSpPr>
        <p:spPr>
          <a:xfrm>
            <a:off x="467544" y="1628800"/>
            <a:ext cx="8568952" cy="1752600"/>
          </a:xfrm>
        </p:spPr>
        <p:txBody>
          <a:bodyPr>
            <a:noAutofit/>
          </a:bodyPr>
          <a:lstStyle/>
          <a:p>
            <a:r>
              <a:rPr lang="en-GB" sz="2800" dirty="0" smtClean="0">
                <a:solidFill>
                  <a:schemeClr val="tx1"/>
                </a:solidFill>
              </a:rPr>
              <a:t>Ecuador is a country which has fantastic wildlife and lots of wild activities for adults. We stood on the equator, saw the smoking volcano,  swung on a swing in the clouds and went white water rafting. </a:t>
            </a:r>
            <a:endParaRPr lang="en-GB" sz="2800"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5816" y="3537518"/>
            <a:ext cx="3002508" cy="4510811"/>
          </a:xfrm>
          <a:prstGeom prst="rect">
            <a:avLst/>
          </a:prstGeom>
        </p:spPr>
      </p:pic>
    </p:spTree>
    <p:extLst>
      <p:ext uri="{BB962C8B-B14F-4D97-AF65-F5344CB8AC3E}">
        <p14:creationId xmlns:p14="http://schemas.microsoft.com/office/powerpoint/2010/main" val="8387979"/>
      </p:ext>
    </p:extLst>
  </p:cSld>
  <p:clrMapOvr>
    <a:masterClrMapping/>
  </p:clrMapOvr>
  <p:transition spd="slow" advTm="6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74551_10208173850372104_5018212841090383973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60847667"/>
      </p:ext>
    </p:extLst>
  </p:cSld>
  <p:clrMapOvr>
    <a:masterClrMapping/>
  </p:clrMapOvr>
  <p:transition spd="slow" advClick="0" advTm="6000">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148710_10207827167465248_8495386699274859982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81025"/>
            <a:ext cx="9144000" cy="5695950"/>
          </a:xfrm>
          <a:prstGeom prst="rect">
            <a:avLst/>
          </a:prstGeom>
          <a:noFill/>
          <a:ln>
            <a:noFill/>
          </a:ln>
        </p:spPr>
      </p:pic>
    </p:spTree>
    <p:extLst>
      <p:ext uri="{BB962C8B-B14F-4D97-AF65-F5344CB8AC3E}">
        <p14:creationId xmlns:p14="http://schemas.microsoft.com/office/powerpoint/2010/main" val="2270806623"/>
      </p:ext>
    </p:extLst>
  </p:cSld>
  <p:clrMapOvr>
    <a:masterClrMapping/>
  </p:clrMapOvr>
  <p:transition spd="slow" advClick="0" advTm="6000">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887850_10207850372525360_1377714450859980181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4288"/>
            <a:ext cx="9144000" cy="6829425"/>
          </a:xfrm>
          <a:prstGeom prst="rect">
            <a:avLst/>
          </a:prstGeom>
          <a:noFill/>
          <a:ln>
            <a:noFill/>
          </a:ln>
        </p:spPr>
      </p:pic>
    </p:spTree>
    <p:extLst>
      <p:ext uri="{BB962C8B-B14F-4D97-AF65-F5344CB8AC3E}">
        <p14:creationId xmlns:p14="http://schemas.microsoft.com/office/powerpoint/2010/main" val="351283211"/>
      </p:ext>
    </p:extLst>
  </p:cSld>
  <p:clrMapOvr>
    <a:masterClrMapping/>
  </p:clrMapOvr>
  <p:transition spd="slow" advClick="0" advTm="6000">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896043_10207805457442511_402570199520011215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85888" y="0"/>
            <a:ext cx="6372225" cy="6858000"/>
          </a:xfrm>
          <a:prstGeom prst="rect">
            <a:avLst/>
          </a:prstGeom>
          <a:noFill/>
          <a:ln>
            <a:noFill/>
          </a:ln>
        </p:spPr>
      </p:pic>
    </p:spTree>
    <p:extLst>
      <p:ext uri="{BB962C8B-B14F-4D97-AF65-F5344CB8AC3E}">
        <p14:creationId xmlns:p14="http://schemas.microsoft.com/office/powerpoint/2010/main" val="350949278"/>
      </p:ext>
    </p:extLst>
  </p:cSld>
  <p:clrMapOvr>
    <a:masterClrMapping/>
  </p:clrMapOvr>
  <p:transition spd="slow" advClick="0" advTm="6000">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896150_10207816960010068_5409863591825821863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703513" y="0"/>
            <a:ext cx="3736975" cy="6858000"/>
          </a:xfrm>
          <a:prstGeom prst="rect">
            <a:avLst/>
          </a:prstGeom>
          <a:noFill/>
          <a:ln>
            <a:noFill/>
          </a:ln>
        </p:spPr>
      </p:pic>
    </p:spTree>
    <p:extLst>
      <p:ext uri="{BB962C8B-B14F-4D97-AF65-F5344CB8AC3E}">
        <p14:creationId xmlns:p14="http://schemas.microsoft.com/office/powerpoint/2010/main" val="264636983"/>
      </p:ext>
    </p:extLst>
  </p:cSld>
  <p:clrMapOvr>
    <a:masterClrMapping/>
  </p:clrMapOvr>
  <p:transition spd="slow" advClick="0" advTm="6000">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902331_10207805709088802_7059173647542295780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289175" y="0"/>
            <a:ext cx="4565650" cy="6858000"/>
          </a:xfrm>
          <a:prstGeom prst="rect">
            <a:avLst/>
          </a:prstGeom>
          <a:noFill/>
          <a:ln>
            <a:noFill/>
          </a:ln>
        </p:spPr>
      </p:pic>
    </p:spTree>
    <p:extLst>
      <p:ext uri="{BB962C8B-B14F-4D97-AF65-F5344CB8AC3E}">
        <p14:creationId xmlns:p14="http://schemas.microsoft.com/office/powerpoint/2010/main" val="480635847"/>
      </p:ext>
    </p:extLst>
  </p:cSld>
  <p:clrMapOvr>
    <a:masterClrMapping/>
  </p:clrMapOvr>
  <p:transition spd="slow" advClick="0" advTm="6000">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951177_10207816960530081_6951574425088574745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39725" y="0"/>
            <a:ext cx="8462963" cy="6858000"/>
          </a:xfrm>
          <a:prstGeom prst="rect">
            <a:avLst/>
          </a:prstGeom>
          <a:noFill/>
          <a:ln>
            <a:noFill/>
          </a:ln>
        </p:spPr>
      </p:pic>
    </p:spTree>
    <p:extLst>
      <p:ext uri="{BB962C8B-B14F-4D97-AF65-F5344CB8AC3E}">
        <p14:creationId xmlns:p14="http://schemas.microsoft.com/office/powerpoint/2010/main" val="3314552548"/>
      </p:ext>
    </p:extLst>
  </p:cSld>
  <p:clrMapOvr>
    <a:masterClrMapping/>
  </p:clrMapOvr>
  <p:transition spd="slow" advClick="0" advTm="6000">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951350_10207850372365356_1094788957112133220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493300719"/>
      </p:ext>
    </p:extLst>
  </p:cSld>
  <p:clrMapOvr>
    <a:masterClrMapping/>
  </p:clrMapOvr>
  <p:transition spd="slow" advClick="0" advTm="6000">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960117_10207816957770012_6140911462011703291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289175" y="0"/>
            <a:ext cx="4565650" cy="6858000"/>
          </a:xfrm>
          <a:prstGeom prst="rect">
            <a:avLst/>
          </a:prstGeom>
          <a:noFill/>
          <a:ln>
            <a:noFill/>
          </a:ln>
        </p:spPr>
      </p:pic>
    </p:spTree>
    <p:extLst>
      <p:ext uri="{BB962C8B-B14F-4D97-AF65-F5344CB8AC3E}">
        <p14:creationId xmlns:p14="http://schemas.microsoft.com/office/powerpoint/2010/main" val="2685930271"/>
      </p:ext>
    </p:extLst>
  </p:cSld>
  <p:clrMapOvr>
    <a:masterClrMapping/>
  </p:clrMapOvr>
  <p:transition spd="slow" advClick="0" advTm="6000">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960176_10207887287528212_8543348483332322352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238250" y="0"/>
            <a:ext cx="6665913" cy="6858000"/>
          </a:xfrm>
          <a:prstGeom prst="rect">
            <a:avLst/>
          </a:prstGeom>
          <a:noFill/>
          <a:ln>
            <a:noFill/>
          </a:ln>
        </p:spPr>
      </p:pic>
    </p:spTree>
    <p:extLst>
      <p:ext uri="{BB962C8B-B14F-4D97-AF65-F5344CB8AC3E}">
        <p14:creationId xmlns:p14="http://schemas.microsoft.com/office/powerpoint/2010/main" val="3829957797"/>
      </p:ext>
    </p:extLst>
  </p:cSld>
  <p:clrMapOvr>
    <a:masterClrMapping/>
  </p:clrMapOvr>
  <p:transition spd="slow" advClick="0" advTm="6000">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39505_10208283551954575_2460214160279907926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4145836963"/>
      </p:ext>
    </p:extLst>
  </p:cSld>
  <p:clrMapOvr>
    <a:masterClrMapping/>
  </p:clrMapOvr>
  <p:transition spd="slow" advClick="0" advTm="600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75081_10208173850252101_6812801342487690129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2767282440"/>
      </p:ext>
    </p:extLst>
  </p:cSld>
  <p:clrMapOvr>
    <a:masterClrMapping/>
  </p:clrMapOvr>
  <p:transition spd="slow" advClick="0" advTm="6000">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91074_10208283580235282_8421984008374700587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861585373"/>
      </p:ext>
    </p:extLst>
  </p:cSld>
  <p:clrMapOvr>
    <a:masterClrMapping/>
  </p:clrMapOvr>
  <p:transition spd="slow" advClick="0" advTm="6000">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85800"/>
            <a:ext cx="9144000" cy="5486400"/>
          </a:xfrm>
          <a:prstGeom prst="rect">
            <a:avLst/>
          </a:prstGeom>
          <a:noFill/>
          <a:ln>
            <a:noFill/>
          </a:ln>
        </p:spPr>
      </p:pic>
    </p:spTree>
    <p:extLst>
      <p:ext uri="{BB962C8B-B14F-4D97-AF65-F5344CB8AC3E}">
        <p14:creationId xmlns:p14="http://schemas.microsoft.com/office/powerpoint/2010/main" val="2474272734"/>
      </p:ext>
    </p:extLst>
  </p:cSld>
  <p:clrMapOvr>
    <a:masterClrMapping/>
  </p:clrMapOvr>
  <p:transition spd="slow" advClick="0" advTm="6000">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WR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5763"/>
            <a:ext cx="9144000" cy="6084887"/>
          </a:xfrm>
          <a:prstGeom prst="rect">
            <a:avLst/>
          </a:prstGeom>
          <a:noFill/>
          <a:ln>
            <a:noFill/>
          </a:ln>
        </p:spPr>
      </p:pic>
    </p:spTree>
    <p:extLst>
      <p:ext uri="{BB962C8B-B14F-4D97-AF65-F5344CB8AC3E}">
        <p14:creationId xmlns:p14="http://schemas.microsoft.com/office/powerpoint/2010/main" val="3826819110"/>
      </p:ext>
    </p:extLst>
  </p:cSld>
  <p:clrMapOvr>
    <a:masterClrMapping/>
  </p:clrMapOvr>
  <p:transition spd="slow" advClick="0" advTm="6000">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404664"/>
            <a:ext cx="7772400" cy="1470025"/>
          </a:xfrm>
        </p:spPr>
        <p:txBody>
          <a:bodyPr/>
          <a:lstStyle/>
          <a:p>
            <a:r>
              <a:rPr lang="en-GB" dirty="0" smtClean="0"/>
              <a:t>PERU IN SEPTEMBER -  SPRING 70 DEGREES</a:t>
            </a:r>
            <a:endParaRPr lang="en-GB" dirty="0"/>
          </a:p>
        </p:txBody>
      </p:sp>
      <p:sp>
        <p:nvSpPr>
          <p:cNvPr id="3" name="Subtitle 2"/>
          <p:cNvSpPr>
            <a:spLocks noGrp="1"/>
          </p:cNvSpPr>
          <p:nvPr>
            <p:ph type="subTitle" idx="1"/>
          </p:nvPr>
        </p:nvSpPr>
        <p:spPr>
          <a:xfrm>
            <a:off x="1403648" y="2132856"/>
            <a:ext cx="6400800" cy="1752600"/>
          </a:xfrm>
        </p:spPr>
        <p:txBody>
          <a:bodyPr>
            <a:normAutofit fontScale="62500" lnSpcReduction="20000"/>
          </a:bodyPr>
          <a:lstStyle/>
          <a:p>
            <a:r>
              <a:rPr lang="en-GB" dirty="0" smtClean="0">
                <a:solidFill>
                  <a:schemeClr val="tx1"/>
                </a:solidFill>
              </a:rPr>
              <a:t>Peru is a very colourful country and Cusco the city where we stayed mostly is very high above sea level and many visitors suffer from altitude sickness. We were lucky enough to see 2 different Christian festivals, we went to Machu Picchu which was once a hidden Inca site, we visited salt ponds and we made chocolate from cocoa beans. </a:t>
            </a:r>
            <a:endParaRPr lang="en-GB"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3789040"/>
            <a:ext cx="5652120" cy="2631768"/>
          </a:xfrm>
          <a:prstGeom prst="rect">
            <a:avLst/>
          </a:prstGeom>
        </p:spPr>
      </p:pic>
    </p:spTree>
    <p:extLst>
      <p:ext uri="{BB962C8B-B14F-4D97-AF65-F5344CB8AC3E}">
        <p14:creationId xmlns:p14="http://schemas.microsoft.com/office/powerpoint/2010/main" val="1205895789"/>
      </p:ext>
    </p:extLst>
  </p:cSld>
  <p:clrMapOvr>
    <a:masterClrMapping/>
  </p:clrMapOvr>
  <p:transition spd="slow" advTm="6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99621_10207969730989247_3399733204317795396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326842214"/>
      </p:ext>
    </p:extLst>
  </p:cSld>
  <p:clrMapOvr>
    <a:masterClrMapping/>
  </p:clrMapOvr>
  <p:transition spd="slow" advClick="0" advTm="6000">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940625_10208173716008745_5979233407361778139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09775" y="0"/>
            <a:ext cx="5122863" cy="6858000"/>
          </a:xfrm>
          <a:prstGeom prst="rect">
            <a:avLst/>
          </a:prstGeom>
          <a:noFill/>
          <a:ln>
            <a:noFill/>
          </a:ln>
        </p:spPr>
      </p:pic>
    </p:spTree>
    <p:extLst>
      <p:ext uri="{BB962C8B-B14F-4D97-AF65-F5344CB8AC3E}">
        <p14:creationId xmlns:p14="http://schemas.microsoft.com/office/powerpoint/2010/main" val="3221972953"/>
      </p:ext>
    </p:extLst>
  </p:cSld>
  <p:clrMapOvr>
    <a:masterClrMapping/>
  </p:clrMapOvr>
  <p:transition spd="slow" advClick="0" advTm="6000">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053103_10207969721509010_3776432013026311252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09550"/>
            <a:ext cx="9144000" cy="6438900"/>
          </a:xfrm>
          <a:prstGeom prst="rect">
            <a:avLst/>
          </a:prstGeom>
          <a:noFill/>
          <a:ln>
            <a:noFill/>
          </a:ln>
        </p:spPr>
      </p:pic>
    </p:spTree>
    <p:extLst>
      <p:ext uri="{BB962C8B-B14F-4D97-AF65-F5344CB8AC3E}">
        <p14:creationId xmlns:p14="http://schemas.microsoft.com/office/powerpoint/2010/main" val="3062308224"/>
      </p:ext>
    </p:extLst>
  </p:cSld>
  <p:clrMapOvr>
    <a:masterClrMapping/>
  </p:clrMapOvr>
  <p:transition spd="slow" advClick="0" advTm="6000">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149583_10207969811151251_1142594218458825894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649538" y="0"/>
            <a:ext cx="3843337" cy="6858000"/>
          </a:xfrm>
          <a:prstGeom prst="rect">
            <a:avLst/>
          </a:prstGeom>
          <a:noFill/>
          <a:ln>
            <a:noFill/>
          </a:ln>
        </p:spPr>
      </p:pic>
    </p:spTree>
    <p:extLst>
      <p:ext uri="{BB962C8B-B14F-4D97-AF65-F5344CB8AC3E}">
        <p14:creationId xmlns:p14="http://schemas.microsoft.com/office/powerpoint/2010/main" val="1913048165"/>
      </p:ext>
    </p:extLst>
  </p:cSld>
  <p:clrMapOvr>
    <a:masterClrMapping/>
  </p:clrMapOvr>
  <p:transition spd="slow" advClick="0" advTm="6000">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150597_10207969856392382_7454059491949277549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289175" y="0"/>
            <a:ext cx="4565650" cy="6858000"/>
          </a:xfrm>
          <a:prstGeom prst="rect">
            <a:avLst/>
          </a:prstGeom>
          <a:noFill/>
          <a:ln>
            <a:noFill/>
          </a:ln>
        </p:spPr>
      </p:pic>
    </p:spTree>
    <p:extLst>
      <p:ext uri="{BB962C8B-B14F-4D97-AF65-F5344CB8AC3E}">
        <p14:creationId xmlns:p14="http://schemas.microsoft.com/office/powerpoint/2010/main" val="4126187218"/>
      </p:ext>
    </p:extLst>
  </p:cSld>
  <p:clrMapOvr>
    <a:masterClrMapping/>
  </p:clrMapOvr>
  <p:transition spd="slow" advClick="0" advTm="6000">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181691_10207969700388482_6527950658684124537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300163"/>
            <a:ext cx="9144000" cy="4257675"/>
          </a:xfrm>
          <a:prstGeom prst="rect">
            <a:avLst/>
          </a:prstGeom>
          <a:noFill/>
          <a:ln>
            <a:noFill/>
          </a:ln>
        </p:spPr>
      </p:pic>
    </p:spTree>
    <p:extLst>
      <p:ext uri="{BB962C8B-B14F-4D97-AF65-F5344CB8AC3E}">
        <p14:creationId xmlns:p14="http://schemas.microsoft.com/office/powerpoint/2010/main" val="199741446"/>
      </p:ext>
    </p:extLst>
  </p:cSld>
  <p:clrMapOvr>
    <a:masterClrMapping/>
  </p:clrMapOvr>
  <p:transition spd="slow" advClick="0" advTm="600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247602_10207617047932391_9086490679237195832_o"/>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995488" y="0"/>
            <a:ext cx="5151437" cy="6858000"/>
          </a:xfrm>
          <a:prstGeom prst="rect">
            <a:avLst/>
          </a:prstGeom>
          <a:noFill/>
          <a:ln>
            <a:noFill/>
          </a:ln>
        </p:spPr>
      </p:pic>
    </p:spTree>
    <p:extLst>
      <p:ext uri="{BB962C8B-B14F-4D97-AF65-F5344CB8AC3E}">
        <p14:creationId xmlns:p14="http://schemas.microsoft.com/office/powerpoint/2010/main" val="379658203"/>
      </p:ext>
    </p:extLst>
  </p:cSld>
  <p:clrMapOvr>
    <a:masterClrMapping/>
  </p:clrMapOvr>
  <p:transition spd="slow" advClick="0" advTm="6000">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218859_10208173682727913_9049134604994117517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289175" y="0"/>
            <a:ext cx="4565650" cy="6858000"/>
          </a:xfrm>
          <a:prstGeom prst="rect">
            <a:avLst/>
          </a:prstGeom>
          <a:noFill/>
          <a:ln>
            <a:noFill/>
          </a:ln>
        </p:spPr>
      </p:pic>
    </p:spTree>
    <p:extLst>
      <p:ext uri="{BB962C8B-B14F-4D97-AF65-F5344CB8AC3E}">
        <p14:creationId xmlns:p14="http://schemas.microsoft.com/office/powerpoint/2010/main" val="3393858955"/>
      </p:ext>
    </p:extLst>
  </p:cSld>
  <p:clrMapOvr>
    <a:masterClrMapping/>
  </p:clrMapOvr>
  <p:transition spd="slow" advClick="0" advTm="6000">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952796_10207917415121383_6743206410682103706_o"/>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09775" y="0"/>
            <a:ext cx="5122863" cy="6858000"/>
          </a:xfrm>
          <a:prstGeom prst="rect">
            <a:avLst/>
          </a:prstGeom>
          <a:noFill/>
          <a:ln>
            <a:noFill/>
          </a:ln>
        </p:spPr>
      </p:pic>
    </p:spTree>
    <p:extLst>
      <p:ext uri="{BB962C8B-B14F-4D97-AF65-F5344CB8AC3E}">
        <p14:creationId xmlns:p14="http://schemas.microsoft.com/office/powerpoint/2010/main" val="4291988736"/>
      </p:ext>
    </p:extLst>
  </p:cSld>
  <p:clrMapOvr>
    <a:masterClrMapping/>
  </p:clrMapOvr>
  <p:transition spd="slow" advClick="0" advTm="6000">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63313_10208173659807340_1916767994363627196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28650" y="0"/>
            <a:ext cx="7885113" cy="6858000"/>
          </a:xfrm>
          <a:prstGeom prst="rect">
            <a:avLst/>
          </a:prstGeom>
          <a:noFill/>
          <a:ln>
            <a:noFill/>
          </a:ln>
        </p:spPr>
      </p:pic>
    </p:spTree>
    <p:extLst>
      <p:ext uri="{BB962C8B-B14F-4D97-AF65-F5344CB8AC3E}">
        <p14:creationId xmlns:p14="http://schemas.microsoft.com/office/powerpoint/2010/main" val="3897294376"/>
      </p:ext>
    </p:extLst>
  </p:cSld>
  <p:clrMapOvr>
    <a:masterClrMapping/>
  </p:clrMapOvr>
  <p:transition spd="slow" advClick="0" advTm="6000">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986400_10207969811471259_5690798792319757670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400189037"/>
      </p:ext>
    </p:extLst>
  </p:cSld>
  <p:clrMapOvr>
    <a:masterClrMapping/>
  </p:clrMapOvr>
  <p:transition spd="slow" advClick="0" advTm="6000">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987109_10207969814871344_4585337181776808942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3327171563"/>
      </p:ext>
    </p:extLst>
  </p:cSld>
  <p:clrMapOvr>
    <a:masterClrMapping/>
  </p:clrMapOvr>
  <p:transition spd="slow" advClick="0" advTm="6000">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998972_10207969782150526_1513692236712626778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2255474968"/>
      </p:ext>
    </p:extLst>
  </p:cSld>
  <p:clrMapOvr>
    <a:masterClrMapping/>
  </p:clrMapOvr>
  <p:transition spd="slow" advClick="0" advTm="6000">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72587_10208173702168399_2511330448392543201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332100221"/>
      </p:ext>
    </p:extLst>
  </p:cSld>
  <p:clrMapOvr>
    <a:masterClrMapping/>
  </p:clrMapOvr>
  <p:transition spd="slow" advClick="0" advTm="6000">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79323_10208173690888117_3560978547261939615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289175" y="0"/>
            <a:ext cx="4565650" cy="6858000"/>
          </a:xfrm>
          <a:prstGeom prst="rect">
            <a:avLst/>
          </a:prstGeom>
          <a:noFill/>
          <a:ln>
            <a:noFill/>
          </a:ln>
        </p:spPr>
      </p:pic>
    </p:spTree>
    <p:extLst>
      <p:ext uri="{BB962C8B-B14F-4D97-AF65-F5344CB8AC3E}">
        <p14:creationId xmlns:p14="http://schemas.microsoft.com/office/powerpoint/2010/main" val="625154856"/>
      </p:ext>
    </p:extLst>
  </p:cSld>
  <p:clrMapOvr>
    <a:masterClrMapping/>
  </p:clrMapOvr>
  <p:transition spd="slow" advClick="0" advTm="6000">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88139_10208173683727938_3481018432107179564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90500"/>
            <a:ext cx="9144000" cy="6477000"/>
          </a:xfrm>
          <a:prstGeom prst="rect">
            <a:avLst/>
          </a:prstGeom>
          <a:noFill/>
          <a:ln>
            <a:noFill/>
          </a:ln>
        </p:spPr>
      </p:pic>
    </p:spTree>
    <p:extLst>
      <p:ext uri="{BB962C8B-B14F-4D97-AF65-F5344CB8AC3E}">
        <p14:creationId xmlns:p14="http://schemas.microsoft.com/office/powerpoint/2010/main" val="2881322851"/>
      </p:ext>
    </p:extLst>
  </p:cSld>
  <p:clrMapOvr>
    <a:masterClrMapping/>
  </p:clrMapOvr>
  <p:transition spd="slow" advClick="0" advTm="6000">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96000_10208173687208025_5043409529049673300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289175" y="0"/>
            <a:ext cx="4565650" cy="6858000"/>
          </a:xfrm>
          <a:prstGeom prst="rect">
            <a:avLst/>
          </a:prstGeom>
          <a:noFill/>
          <a:ln>
            <a:noFill/>
          </a:ln>
        </p:spPr>
      </p:pic>
    </p:spTree>
    <p:extLst>
      <p:ext uri="{BB962C8B-B14F-4D97-AF65-F5344CB8AC3E}">
        <p14:creationId xmlns:p14="http://schemas.microsoft.com/office/powerpoint/2010/main" val="3816912108"/>
      </p:ext>
    </p:extLst>
  </p:cSld>
  <p:clrMapOvr>
    <a:masterClrMapping/>
  </p:clrMapOvr>
  <p:transition spd="slow" advClick="0" advTm="600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796245_10207617054652559_5700545643406487090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062517000"/>
      </p:ext>
    </p:extLst>
  </p:cSld>
  <p:clrMapOvr>
    <a:masterClrMapping/>
  </p:clrMapOvr>
  <p:transition spd="slow" advClick="0" advTm="6000">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96398_10208173675687737_7059630592222021609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2763496453"/>
      </p:ext>
    </p:extLst>
  </p:cSld>
  <p:clrMapOvr>
    <a:masterClrMapping/>
  </p:clrMapOvr>
  <p:transition spd="slow" advClick="0" advTm="6000">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6764_10208173676887767_8700980687082546985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3631335273"/>
      </p:ext>
    </p:extLst>
  </p:cSld>
  <p:clrMapOvr>
    <a:masterClrMapping/>
  </p:clrMapOvr>
  <p:transition spd="slow" advClick="0" advTm="6000">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9039_10208173676647761_8817925438156766855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395538"/>
            <a:ext cx="9144000" cy="2066925"/>
          </a:xfrm>
          <a:prstGeom prst="rect">
            <a:avLst/>
          </a:prstGeom>
          <a:noFill/>
          <a:ln>
            <a:noFill/>
          </a:ln>
        </p:spPr>
      </p:pic>
    </p:spTree>
    <p:extLst>
      <p:ext uri="{BB962C8B-B14F-4D97-AF65-F5344CB8AC3E}">
        <p14:creationId xmlns:p14="http://schemas.microsoft.com/office/powerpoint/2010/main" val="313479835"/>
      </p:ext>
    </p:extLst>
  </p:cSld>
  <p:clrMapOvr>
    <a:masterClrMapping/>
  </p:clrMapOvr>
  <p:transition spd="slow" advClick="0" advTm="6000">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9222_10208173687528033_845304521693070983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302408911"/>
      </p:ext>
    </p:extLst>
  </p:cSld>
  <p:clrMapOvr>
    <a:masterClrMapping/>
  </p:clrMapOvr>
  <p:transition spd="slow" advClick="0" advTm="6000">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2020_10208173681127873_1036119427941591205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858385313"/>
      </p:ext>
    </p:extLst>
  </p:cSld>
  <p:clrMapOvr>
    <a:masterClrMapping/>
  </p:clrMapOvr>
  <p:transition spd="slow" advClick="0" advTm="6000">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2132_10208173666687512_8043785229257488189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289175" y="0"/>
            <a:ext cx="4565650" cy="6858000"/>
          </a:xfrm>
          <a:prstGeom prst="rect">
            <a:avLst/>
          </a:prstGeom>
          <a:noFill/>
          <a:ln>
            <a:noFill/>
          </a:ln>
        </p:spPr>
      </p:pic>
    </p:spTree>
    <p:extLst>
      <p:ext uri="{BB962C8B-B14F-4D97-AF65-F5344CB8AC3E}">
        <p14:creationId xmlns:p14="http://schemas.microsoft.com/office/powerpoint/2010/main" val="595391168"/>
      </p:ext>
    </p:extLst>
  </p:cSld>
  <p:clrMapOvr>
    <a:masterClrMapping/>
  </p:clrMapOvr>
  <p:transition spd="slow" advClick="0" advTm="6000">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5697_10208173709288577_5435080361155517907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527853415"/>
      </p:ext>
    </p:extLst>
  </p:cSld>
  <p:clrMapOvr>
    <a:masterClrMapping/>
  </p:clrMapOvr>
  <p:transition spd="slow" advClick="0" advTm="6000">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5861_10208173683127923_8324728004986343666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289175" y="0"/>
            <a:ext cx="4565650" cy="6858000"/>
          </a:xfrm>
          <a:prstGeom prst="rect">
            <a:avLst/>
          </a:prstGeom>
          <a:noFill/>
          <a:ln>
            <a:noFill/>
          </a:ln>
        </p:spPr>
      </p:pic>
    </p:spTree>
    <p:extLst>
      <p:ext uri="{BB962C8B-B14F-4D97-AF65-F5344CB8AC3E}">
        <p14:creationId xmlns:p14="http://schemas.microsoft.com/office/powerpoint/2010/main" val="950400533"/>
      </p:ext>
    </p:extLst>
  </p:cSld>
  <p:clrMapOvr>
    <a:masterClrMapping/>
  </p:clrMapOvr>
  <p:transition spd="slow" advClick="0" advTm="6000">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5874_10208173696288252_72096198217472035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4148671415"/>
      </p:ext>
    </p:extLst>
  </p:cSld>
  <p:clrMapOvr>
    <a:masterClrMapping/>
  </p:clrMapOvr>
  <p:transition spd="slow" advClick="0" advTm="6000">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8641_10208173696528258_8675298266307820405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1273936252"/>
      </p:ext>
    </p:extLst>
  </p:cSld>
  <p:clrMapOvr>
    <a:masterClrMapping/>
  </p:clrMapOvr>
  <p:transition spd="slow" advClick="0" advTm="600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816197_10207617056092595_3126405660373491731_o"/>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995488" y="0"/>
            <a:ext cx="5151437" cy="6858000"/>
          </a:xfrm>
          <a:prstGeom prst="rect">
            <a:avLst/>
          </a:prstGeom>
          <a:noFill/>
          <a:ln>
            <a:noFill/>
          </a:ln>
        </p:spPr>
      </p:pic>
    </p:spTree>
    <p:extLst>
      <p:ext uri="{BB962C8B-B14F-4D97-AF65-F5344CB8AC3E}">
        <p14:creationId xmlns:p14="http://schemas.microsoft.com/office/powerpoint/2010/main" val="2792571657"/>
      </p:ext>
    </p:extLst>
  </p:cSld>
  <p:clrMapOvr>
    <a:masterClrMapping/>
  </p:clrMapOvr>
  <p:transition spd="slow" advClick="0" advTm="6000">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22667_10208173640326853_8072450382849274008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3564293562"/>
      </p:ext>
    </p:extLst>
  </p:cSld>
  <p:clrMapOvr>
    <a:masterClrMapping/>
  </p:clrMapOvr>
  <p:transition spd="slow" advClick="0" advTm="6000">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22793_10208173704288452_4912081115186679000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88094983"/>
      </p:ext>
    </p:extLst>
  </p:cSld>
  <p:clrMapOvr>
    <a:masterClrMapping/>
  </p:clrMapOvr>
  <p:transition spd="slow" advClick="0" advTm="6000">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22805_10208173684927968_4551623091237472892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556956053"/>
      </p:ext>
    </p:extLst>
  </p:cSld>
  <p:clrMapOvr>
    <a:masterClrMapping/>
  </p:clrMapOvr>
  <p:transition spd="slow" advClick="0" advTm="6000">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41543_10208173689648086_7698802643704793469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1295776849"/>
      </p:ext>
    </p:extLst>
  </p:cSld>
  <p:clrMapOvr>
    <a:masterClrMapping/>
  </p:clrMapOvr>
  <p:transition spd="slow" advClick="0" advTm="6000">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43063_10208173714488707_6526894873569589678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60513" y="0"/>
            <a:ext cx="6022975" cy="6858000"/>
          </a:xfrm>
          <a:prstGeom prst="rect">
            <a:avLst/>
          </a:prstGeom>
          <a:noFill/>
          <a:ln>
            <a:noFill/>
          </a:ln>
        </p:spPr>
      </p:pic>
    </p:spTree>
    <p:extLst>
      <p:ext uri="{BB962C8B-B14F-4D97-AF65-F5344CB8AC3E}">
        <p14:creationId xmlns:p14="http://schemas.microsoft.com/office/powerpoint/2010/main" val="455479021"/>
      </p:ext>
    </p:extLst>
  </p:cSld>
  <p:clrMapOvr>
    <a:masterClrMapping/>
  </p:clrMapOvr>
  <p:transition spd="slow" advClick="0" advTm="6000">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43187_10208173681767889_1197035238029425320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289175" y="0"/>
            <a:ext cx="4565650" cy="6858000"/>
          </a:xfrm>
          <a:prstGeom prst="rect">
            <a:avLst/>
          </a:prstGeom>
          <a:noFill/>
          <a:ln>
            <a:noFill/>
          </a:ln>
        </p:spPr>
      </p:pic>
    </p:spTree>
    <p:extLst>
      <p:ext uri="{BB962C8B-B14F-4D97-AF65-F5344CB8AC3E}">
        <p14:creationId xmlns:p14="http://schemas.microsoft.com/office/powerpoint/2010/main" val="653462986"/>
      </p:ext>
    </p:extLst>
  </p:cSld>
  <p:clrMapOvr>
    <a:masterClrMapping/>
  </p:clrMapOvr>
  <p:transition spd="slow" advClick="0" advTm="6000">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4001"/>
            <a:ext cx="7772400" cy="1470025"/>
          </a:xfrm>
        </p:spPr>
        <p:txBody>
          <a:bodyPr>
            <a:normAutofit fontScale="90000"/>
          </a:bodyPr>
          <a:lstStyle/>
          <a:p>
            <a:r>
              <a:rPr lang="en-GB" dirty="0" smtClean="0"/>
              <a:t>ARGENTINA  - SEPTEMBER – OCTOBER – SPRING 65-75 DEGREES</a:t>
            </a:r>
            <a:endParaRPr lang="en-GB" dirty="0"/>
          </a:p>
        </p:txBody>
      </p:sp>
      <p:sp>
        <p:nvSpPr>
          <p:cNvPr id="3" name="Subtitle 2"/>
          <p:cNvSpPr>
            <a:spLocks noGrp="1"/>
          </p:cNvSpPr>
          <p:nvPr>
            <p:ph type="subTitle" idx="1"/>
          </p:nvPr>
        </p:nvSpPr>
        <p:spPr>
          <a:xfrm>
            <a:off x="633872" y="1460376"/>
            <a:ext cx="8208912" cy="1752600"/>
          </a:xfrm>
        </p:spPr>
        <p:txBody>
          <a:bodyPr>
            <a:normAutofit lnSpcReduction="10000"/>
          </a:bodyPr>
          <a:lstStyle/>
          <a:p>
            <a:r>
              <a:rPr lang="en-GB" sz="2800" dirty="0" smtClean="0">
                <a:solidFill>
                  <a:schemeClr val="tx1"/>
                </a:solidFill>
              </a:rPr>
              <a:t>Argentina was the inspiration for the trip. Football, Gauchos, Artists, Tango and waterfalls.  We love Argentina. I also met </a:t>
            </a:r>
            <a:r>
              <a:rPr lang="en-GB" sz="2800" dirty="0" err="1" smtClean="0">
                <a:solidFill>
                  <a:schemeClr val="tx1"/>
                </a:solidFill>
              </a:rPr>
              <a:t>Dhanni</a:t>
            </a:r>
            <a:r>
              <a:rPr lang="en-GB" sz="2800" dirty="0" smtClean="0">
                <a:solidFill>
                  <a:schemeClr val="tx1"/>
                </a:solidFill>
              </a:rPr>
              <a:t>,  who is  a friend’s son, from London who lives there now. </a:t>
            </a:r>
            <a:endParaRPr lang="en-GB" sz="2800" dirty="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5816" y="3212976"/>
            <a:ext cx="3645024" cy="3645024"/>
          </a:xfrm>
          <a:prstGeom prst="rect">
            <a:avLst/>
          </a:prstGeom>
        </p:spPr>
      </p:pic>
    </p:spTree>
    <p:extLst>
      <p:ext uri="{BB962C8B-B14F-4D97-AF65-F5344CB8AC3E}">
        <p14:creationId xmlns:p14="http://schemas.microsoft.com/office/powerpoint/2010/main" val="2728530800"/>
      </p:ext>
    </p:extLst>
  </p:cSld>
  <p:clrMapOvr>
    <a:masterClrMapping/>
  </p:clrMapOvr>
  <p:transition spd="slow" advTm="6000"/>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525318_1005979572766985_3977553717944342114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389188" y="0"/>
            <a:ext cx="4365625" cy="6858000"/>
          </a:xfrm>
          <a:prstGeom prst="rect">
            <a:avLst/>
          </a:prstGeom>
          <a:noFill/>
          <a:ln>
            <a:noFill/>
          </a:ln>
        </p:spPr>
      </p:pic>
    </p:spTree>
    <p:extLst>
      <p:ext uri="{BB962C8B-B14F-4D97-AF65-F5344CB8AC3E}">
        <p14:creationId xmlns:p14="http://schemas.microsoft.com/office/powerpoint/2010/main" val="1734443615"/>
      </p:ext>
    </p:extLst>
  </p:cSld>
  <p:clrMapOvr>
    <a:masterClrMapping/>
  </p:clrMapOvr>
  <p:transition spd="slow" advClick="0" advTm="6000">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110572_10208156639901853_5058930876292830505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395538"/>
            <a:ext cx="9144000" cy="2066925"/>
          </a:xfrm>
          <a:prstGeom prst="rect">
            <a:avLst/>
          </a:prstGeom>
          <a:noFill/>
          <a:ln>
            <a:noFill/>
          </a:ln>
        </p:spPr>
      </p:pic>
    </p:spTree>
    <p:extLst>
      <p:ext uri="{BB962C8B-B14F-4D97-AF65-F5344CB8AC3E}">
        <p14:creationId xmlns:p14="http://schemas.microsoft.com/office/powerpoint/2010/main" val="1011964747"/>
      </p:ext>
    </p:extLst>
  </p:cSld>
  <p:clrMapOvr>
    <a:masterClrMapping/>
  </p:clrMapOvr>
  <p:transition spd="slow" advClick="0" advTm="6000">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224673_1005980172766925_8420779082219387713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941891344"/>
      </p:ext>
    </p:extLst>
  </p:cSld>
  <p:clrMapOvr>
    <a:masterClrMapping/>
  </p:clrMapOvr>
  <p:transition spd="slow" advClick="0" advTm="600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260648"/>
            <a:ext cx="7772400" cy="1728192"/>
          </a:xfrm>
        </p:spPr>
        <p:txBody>
          <a:bodyPr>
            <a:normAutofit/>
          </a:bodyPr>
          <a:lstStyle/>
          <a:p>
            <a:r>
              <a:rPr lang="en-GB" dirty="0" smtClean="0"/>
              <a:t>MEXICO – AUGUST 2015 </a:t>
            </a:r>
            <a:br>
              <a:rPr lang="en-GB" dirty="0" smtClean="0"/>
            </a:br>
            <a:r>
              <a:rPr lang="en-GB" dirty="0" smtClean="0"/>
              <a:t>SUMMER - 80 DEGREES</a:t>
            </a:r>
            <a:endParaRPr lang="en-GB" dirty="0"/>
          </a:p>
        </p:txBody>
      </p:sp>
      <p:sp>
        <p:nvSpPr>
          <p:cNvPr id="3" name="Subtitle 2"/>
          <p:cNvSpPr>
            <a:spLocks noGrp="1"/>
          </p:cNvSpPr>
          <p:nvPr>
            <p:ph type="subTitle" idx="1"/>
          </p:nvPr>
        </p:nvSpPr>
        <p:spPr>
          <a:xfrm>
            <a:off x="467544" y="1823618"/>
            <a:ext cx="8424936" cy="1752600"/>
          </a:xfrm>
        </p:spPr>
        <p:txBody>
          <a:bodyPr>
            <a:normAutofit fontScale="85000" lnSpcReduction="10000"/>
          </a:bodyPr>
          <a:lstStyle/>
          <a:p>
            <a:r>
              <a:rPr lang="en-GB" dirty="0" smtClean="0">
                <a:solidFill>
                  <a:schemeClr val="tx1"/>
                </a:solidFill>
              </a:rPr>
              <a:t>The people were so kind in Mexico. We loved the stories about their history and loved looking at where the ancient Mayans once lived. Mexico had the best beaches. I also met a friend from London who was also holidaying there. </a:t>
            </a:r>
            <a:endParaRPr lang="en-GB"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3356992"/>
            <a:ext cx="5868144" cy="3300831"/>
          </a:xfrm>
          <a:prstGeom prst="rect">
            <a:avLst/>
          </a:prstGeom>
        </p:spPr>
      </p:pic>
    </p:spTree>
    <p:extLst>
      <p:ext uri="{BB962C8B-B14F-4D97-AF65-F5344CB8AC3E}">
        <p14:creationId xmlns:p14="http://schemas.microsoft.com/office/powerpoint/2010/main" val="3685800266"/>
      </p:ext>
    </p:extLst>
  </p:cSld>
  <p:clrMapOvr>
    <a:masterClrMapping/>
  </p:clrMapOvr>
  <p:transition spd="slow" advTm="600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226039_10208156637141784_2367745083400062769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834712587"/>
      </p:ext>
    </p:extLst>
  </p:cSld>
  <p:clrMapOvr>
    <a:masterClrMapping/>
  </p:clrMapOvr>
  <p:transition spd="slow" advClick="0" advTm="6000">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36880_1005980212766921_8541566357875606839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04813"/>
            <a:ext cx="9144000" cy="6048375"/>
          </a:xfrm>
          <a:prstGeom prst="rect">
            <a:avLst/>
          </a:prstGeom>
          <a:noFill/>
          <a:ln>
            <a:noFill/>
          </a:ln>
        </p:spPr>
      </p:pic>
    </p:spTree>
    <p:extLst>
      <p:ext uri="{BB962C8B-B14F-4D97-AF65-F5344CB8AC3E}">
        <p14:creationId xmlns:p14="http://schemas.microsoft.com/office/powerpoint/2010/main" val="2113422191"/>
      </p:ext>
    </p:extLst>
  </p:cSld>
  <p:clrMapOvr>
    <a:masterClrMapping/>
  </p:clrMapOvr>
  <p:transition spd="slow" advClick="0" advTm="6000">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39722_1005980552766887_253708360378115403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464112566"/>
      </p:ext>
    </p:extLst>
  </p:cSld>
  <p:clrMapOvr>
    <a:masterClrMapping/>
  </p:clrMapOvr>
  <p:transition spd="slow" advClick="0" advTm="6000">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52527_1005980099433599_840551154862279646_o"/>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781175" y="0"/>
            <a:ext cx="5580063" cy="6858000"/>
          </a:xfrm>
          <a:prstGeom prst="rect">
            <a:avLst/>
          </a:prstGeom>
          <a:noFill/>
          <a:ln>
            <a:noFill/>
          </a:ln>
        </p:spPr>
      </p:pic>
    </p:spTree>
    <p:extLst>
      <p:ext uri="{BB962C8B-B14F-4D97-AF65-F5344CB8AC3E}">
        <p14:creationId xmlns:p14="http://schemas.microsoft.com/office/powerpoint/2010/main" val="377046246"/>
      </p:ext>
    </p:extLst>
  </p:cSld>
  <p:clrMapOvr>
    <a:masterClrMapping/>
  </p:clrMapOvr>
  <p:transition spd="slow" advClick="0" advTm="6000">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63700_10208156652102158_1970520785500645929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4120226430"/>
      </p:ext>
    </p:extLst>
  </p:cSld>
  <p:clrMapOvr>
    <a:masterClrMapping/>
  </p:clrMapOvr>
  <p:transition spd="slow" advClick="0" advTm="6000">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65804_10208284988670492_3158327679083409060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09775" y="0"/>
            <a:ext cx="5122863" cy="6858000"/>
          </a:xfrm>
          <a:prstGeom prst="rect">
            <a:avLst/>
          </a:prstGeom>
          <a:noFill/>
          <a:ln>
            <a:noFill/>
          </a:ln>
        </p:spPr>
      </p:pic>
    </p:spTree>
    <p:extLst>
      <p:ext uri="{BB962C8B-B14F-4D97-AF65-F5344CB8AC3E}">
        <p14:creationId xmlns:p14="http://schemas.microsoft.com/office/powerpoint/2010/main" val="146548918"/>
      </p:ext>
    </p:extLst>
  </p:cSld>
  <p:clrMapOvr>
    <a:masterClrMapping/>
  </p:clrMapOvr>
  <p:transition spd="slow" advClick="0" advTm="6000">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75054_10208172352934669_7943985064879114515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4288"/>
            <a:ext cx="9144000" cy="6829425"/>
          </a:xfrm>
          <a:prstGeom prst="rect">
            <a:avLst/>
          </a:prstGeom>
          <a:noFill/>
          <a:ln>
            <a:noFill/>
          </a:ln>
        </p:spPr>
      </p:pic>
    </p:spTree>
    <p:extLst>
      <p:ext uri="{BB962C8B-B14F-4D97-AF65-F5344CB8AC3E}">
        <p14:creationId xmlns:p14="http://schemas.microsoft.com/office/powerpoint/2010/main" val="3641800072"/>
      </p:ext>
    </p:extLst>
  </p:cSld>
  <p:clrMapOvr>
    <a:masterClrMapping/>
  </p:clrMapOvr>
  <p:transition spd="slow" advClick="0" advTm="6000">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88450_10208172323093923_5687578657758120757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80988"/>
            <a:ext cx="9144000" cy="6296025"/>
          </a:xfrm>
          <a:prstGeom prst="rect">
            <a:avLst/>
          </a:prstGeom>
          <a:noFill/>
          <a:ln>
            <a:noFill/>
          </a:ln>
        </p:spPr>
      </p:pic>
    </p:spTree>
    <p:extLst>
      <p:ext uri="{BB962C8B-B14F-4D97-AF65-F5344CB8AC3E}">
        <p14:creationId xmlns:p14="http://schemas.microsoft.com/office/powerpoint/2010/main" val="1566566320"/>
      </p:ext>
    </p:extLst>
  </p:cSld>
  <p:clrMapOvr>
    <a:masterClrMapping/>
  </p:clrMapOvr>
  <p:transition spd="slow" advClick="0" advTm="6000">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7221_10208172325533984_3450822755142758632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2251410245"/>
      </p:ext>
    </p:extLst>
  </p:cSld>
  <p:clrMapOvr>
    <a:masterClrMapping/>
  </p:clrMapOvr>
  <p:transition spd="slow" advClick="0" advTm="6000">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7786_10208156625221486_2823074930911621299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289175" y="0"/>
            <a:ext cx="4565650" cy="6858000"/>
          </a:xfrm>
          <a:prstGeom prst="rect">
            <a:avLst/>
          </a:prstGeom>
          <a:noFill/>
          <a:ln>
            <a:noFill/>
          </a:ln>
        </p:spPr>
      </p:pic>
    </p:spTree>
    <p:extLst>
      <p:ext uri="{BB962C8B-B14F-4D97-AF65-F5344CB8AC3E}">
        <p14:creationId xmlns:p14="http://schemas.microsoft.com/office/powerpoint/2010/main" val="3429094057"/>
      </p:ext>
    </p:extLst>
  </p:cSld>
  <p:clrMapOvr>
    <a:masterClrMapping/>
  </p:clrMapOvr>
  <p:transition spd="slow" advClick="0" advTm="600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79087_10208173841291877_4757045562825983758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350267898"/>
      </p:ext>
    </p:extLst>
  </p:cSld>
  <p:clrMapOvr>
    <a:masterClrMapping/>
  </p:clrMapOvr>
  <p:transition spd="slow" advClick="0" advTm="6000">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7820_10208172330374105_2119519040132196928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278063" y="0"/>
            <a:ext cx="4586287" cy="6858000"/>
          </a:xfrm>
          <a:prstGeom prst="rect">
            <a:avLst/>
          </a:prstGeom>
          <a:noFill/>
          <a:ln>
            <a:noFill/>
          </a:ln>
        </p:spPr>
      </p:pic>
    </p:spTree>
    <p:extLst>
      <p:ext uri="{BB962C8B-B14F-4D97-AF65-F5344CB8AC3E}">
        <p14:creationId xmlns:p14="http://schemas.microsoft.com/office/powerpoint/2010/main" val="452433787"/>
      </p:ext>
    </p:extLst>
  </p:cSld>
  <p:clrMapOvr>
    <a:masterClrMapping/>
  </p:clrMapOvr>
  <p:transition spd="slow" advClick="0" advTm="6000">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7853_10208156618381315_4847198819746003155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06538" y="0"/>
            <a:ext cx="6129337" cy="6858000"/>
          </a:xfrm>
          <a:prstGeom prst="rect">
            <a:avLst/>
          </a:prstGeom>
          <a:noFill/>
          <a:ln>
            <a:noFill/>
          </a:ln>
        </p:spPr>
      </p:pic>
    </p:spTree>
    <p:extLst>
      <p:ext uri="{BB962C8B-B14F-4D97-AF65-F5344CB8AC3E}">
        <p14:creationId xmlns:p14="http://schemas.microsoft.com/office/powerpoint/2010/main" val="3113682402"/>
      </p:ext>
    </p:extLst>
  </p:cSld>
  <p:clrMapOvr>
    <a:masterClrMapping/>
  </p:clrMapOvr>
  <p:transition spd="slow" advClick="0" advTm="6000">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7990_10208172353374680_264219161420289106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77825" y="0"/>
            <a:ext cx="8386763" cy="6858000"/>
          </a:xfrm>
          <a:prstGeom prst="rect">
            <a:avLst/>
          </a:prstGeom>
          <a:noFill/>
          <a:ln>
            <a:noFill/>
          </a:ln>
        </p:spPr>
      </p:pic>
    </p:spTree>
    <p:extLst>
      <p:ext uri="{BB962C8B-B14F-4D97-AF65-F5344CB8AC3E}">
        <p14:creationId xmlns:p14="http://schemas.microsoft.com/office/powerpoint/2010/main" val="1543447516"/>
      </p:ext>
    </p:extLst>
  </p:cSld>
  <p:clrMapOvr>
    <a:masterClrMapping/>
  </p:clrMapOvr>
  <p:transition spd="slow" advClick="0" advTm="6000">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8105_10208172302653412_5839882867145731874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3001325929"/>
      </p:ext>
    </p:extLst>
  </p:cSld>
  <p:clrMapOvr>
    <a:masterClrMapping/>
  </p:clrMapOvr>
  <p:transition spd="slow" advClick="0" advTm="6000">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8266_10208172321733889_8828176994350437944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09688" y="0"/>
            <a:ext cx="6523037" cy="6858000"/>
          </a:xfrm>
          <a:prstGeom prst="rect">
            <a:avLst/>
          </a:prstGeom>
          <a:noFill/>
          <a:ln>
            <a:noFill/>
          </a:ln>
        </p:spPr>
      </p:pic>
    </p:spTree>
    <p:extLst>
      <p:ext uri="{BB962C8B-B14F-4D97-AF65-F5344CB8AC3E}">
        <p14:creationId xmlns:p14="http://schemas.microsoft.com/office/powerpoint/2010/main" val="1225264485"/>
      </p:ext>
    </p:extLst>
  </p:cSld>
  <p:clrMapOvr>
    <a:masterClrMapping/>
  </p:clrMapOvr>
  <p:transition spd="slow" advClick="0" advTm="6000">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1943_10208156637101783_124901212558197608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289175" y="0"/>
            <a:ext cx="4565650" cy="6858000"/>
          </a:xfrm>
          <a:prstGeom prst="rect">
            <a:avLst/>
          </a:prstGeom>
          <a:noFill/>
          <a:ln>
            <a:noFill/>
          </a:ln>
        </p:spPr>
      </p:pic>
    </p:spTree>
    <p:extLst>
      <p:ext uri="{BB962C8B-B14F-4D97-AF65-F5344CB8AC3E}">
        <p14:creationId xmlns:p14="http://schemas.microsoft.com/office/powerpoint/2010/main" val="1514114820"/>
      </p:ext>
    </p:extLst>
  </p:cSld>
  <p:clrMapOvr>
    <a:masterClrMapping/>
  </p:clrMapOvr>
  <p:transition spd="slow" advClick="0" advTm="6000">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2460_10208172291893143_7182298198871949583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289175" y="0"/>
            <a:ext cx="4565650" cy="6858000"/>
          </a:xfrm>
          <a:prstGeom prst="rect">
            <a:avLst/>
          </a:prstGeom>
          <a:noFill/>
          <a:ln>
            <a:noFill/>
          </a:ln>
        </p:spPr>
      </p:pic>
    </p:spTree>
    <p:extLst>
      <p:ext uri="{BB962C8B-B14F-4D97-AF65-F5344CB8AC3E}">
        <p14:creationId xmlns:p14="http://schemas.microsoft.com/office/powerpoint/2010/main" val="315917419"/>
      </p:ext>
    </p:extLst>
  </p:cSld>
  <p:clrMapOvr>
    <a:masterClrMapping/>
  </p:clrMapOvr>
  <p:transition spd="slow" advClick="0" advTm="6000">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5840_10208172303933444_3603882991852766971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5763"/>
            <a:ext cx="9144000" cy="6086475"/>
          </a:xfrm>
          <a:prstGeom prst="rect">
            <a:avLst/>
          </a:prstGeom>
          <a:noFill/>
          <a:ln>
            <a:noFill/>
          </a:ln>
        </p:spPr>
      </p:pic>
    </p:spTree>
    <p:extLst>
      <p:ext uri="{BB962C8B-B14F-4D97-AF65-F5344CB8AC3E}">
        <p14:creationId xmlns:p14="http://schemas.microsoft.com/office/powerpoint/2010/main" val="1367599792"/>
      </p:ext>
    </p:extLst>
  </p:cSld>
  <p:clrMapOvr>
    <a:masterClrMapping/>
  </p:clrMapOvr>
  <p:transition spd="slow" advClick="0" advTm="6000">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19161_10208156632341664_4064130495368905185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289175" y="0"/>
            <a:ext cx="4565650" cy="6858000"/>
          </a:xfrm>
          <a:prstGeom prst="rect">
            <a:avLst/>
          </a:prstGeom>
          <a:noFill/>
          <a:ln>
            <a:noFill/>
          </a:ln>
        </p:spPr>
      </p:pic>
    </p:spTree>
    <p:extLst>
      <p:ext uri="{BB962C8B-B14F-4D97-AF65-F5344CB8AC3E}">
        <p14:creationId xmlns:p14="http://schemas.microsoft.com/office/powerpoint/2010/main" val="898875922"/>
      </p:ext>
    </p:extLst>
  </p:cSld>
  <p:clrMapOvr>
    <a:masterClrMapping/>
  </p:clrMapOvr>
  <p:transition spd="slow" advClick="0" advTm="6000">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22575_10208172307893543_554213590944436993_n"/>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289175" y="0"/>
            <a:ext cx="4565650" cy="6858000"/>
          </a:xfrm>
          <a:prstGeom prst="rect">
            <a:avLst/>
          </a:prstGeom>
          <a:noFill/>
          <a:ln>
            <a:noFill/>
          </a:ln>
        </p:spPr>
      </p:pic>
    </p:spTree>
    <p:extLst>
      <p:ext uri="{BB962C8B-B14F-4D97-AF65-F5344CB8AC3E}">
        <p14:creationId xmlns:p14="http://schemas.microsoft.com/office/powerpoint/2010/main" val="2298193955"/>
      </p:ext>
    </p:extLst>
  </p:cSld>
  <p:clrMapOvr>
    <a:masterClrMapping/>
  </p:clrMapOvr>
  <p:transition spd="slow" advClick="0" advTm="6000">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TotalTime>
  <Words>430</Words>
  <Application>Microsoft Office PowerPoint</Application>
  <PresentationFormat>On-screen Show (4:3)</PresentationFormat>
  <Paragraphs>20</Paragraphs>
  <Slides>164</Slides>
  <Notes>0</Notes>
  <HiddenSlides>0</HiddenSlides>
  <MMClips>0</MMClips>
  <ScaleCrop>false</ScaleCrop>
  <HeadingPairs>
    <vt:vector size="4" baseType="variant">
      <vt:variant>
        <vt:lpstr>Theme</vt:lpstr>
      </vt:variant>
      <vt:variant>
        <vt:i4>1</vt:i4>
      </vt:variant>
      <vt:variant>
        <vt:lpstr>Slide Titles</vt:lpstr>
      </vt:variant>
      <vt:variant>
        <vt:i4>164</vt:i4>
      </vt:variant>
    </vt:vector>
  </HeadingPairs>
  <TitlesOfParts>
    <vt:vector size="165" baseType="lpstr">
      <vt:lpstr>Office Theme</vt:lpstr>
      <vt:lpstr>Photo Album</vt:lpstr>
      <vt:lpstr>SPAIN IN JULY 2015 – SUMMER –  80-90 DEGREES</vt:lpstr>
      <vt:lpstr>PowerPoint Presentation</vt:lpstr>
      <vt:lpstr>PowerPoint Presentation</vt:lpstr>
      <vt:lpstr>PowerPoint Presentation</vt:lpstr>
      <vt:lpstr>PowerPoint Presentation</vt:lpstr>
      <vt:lpstr>PowerPoint Presentation</vt:lpstr>
      <vt:lpstr>MEXICO – AUGUST 2015  SUMMER - 80 DEGREES</vt:lpstr>
      <vt:lpstr>PowerPoint Presentation</vt:lpstr>
      <vt:lpstr>PowerPoint Presentation</vt:lpstr>
      <vt:lpstr>PowerPoint Presentation</vt:lpstr>
      <vt:lpstr>PowerPoint Presentation</vt:lpstr>
      <vt:lpstr>PowerPoint Presentation</vt:lpstr>
      <vt:lpstr>PowerPoint Presentation</vt:lpstr>
      <vt:lpstr>COSTA RICA IN AUGUST –  RAINY SEASON - 75 DEGREES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ECUADOR IN AUGUST – DRY SEASON - 75 DEGREES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PERU IN SEPTEMBER -  SPRING 70 DEGREES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ARGENTINA  - SEPTEMBER – OCTOBER – SPRING 65-75 DEGREES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BRAZIL –RIO DE JANEIRO – SUMMER  - 80 DEGREES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URUGUAY OCTOBER – SPRING - 75 DEGREES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CAPE TOWN SOUTH AFRICA – SPRING 75-85 DEGREES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Album</dc:title>
  <dc:creator>Paula Shore</dc:creator>
  <cp:lastModifiedBy>Paula Shore</cp:lastModifiedBy>
  <cp:revision>13</cp:revision>
  <dcterms:created xsi:type="dcterms:W3CDTF">2015-11-02T03:12:10Z</dcterms:created>
  <dcterms:modified xsi:type="dcterms:W3CDTF">2015-11-02T04:30:49Z</dcterms:modified>
</cp:coreProperties>
</file>